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2239C-CDA5-48B1-99AA-F0DE0E5272D7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37A8-ECB7-4772-8D14-1994B94BFD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9"/>
            <a:ext cx="7054552" cy="1080119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Распределите слова из упр.4 в 3 группы в соответствии с ударным слогом.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45365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800"/>
          <a:ext cx="8136903" cy="490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49072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STRUCTURE 1</a:t>
                      </a:r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ru-RU" dirty="0" smtClean="0">
                          <a:sym typeface="Symbol"/>
                        </a:rPr>
                        <a:t>             </a:t>
                      </a: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     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ex. </a:t>
                      </a:r>
                      <a:r>
                        <a:rPr lang="en-US" b="1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A FIREFIGHTER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US" b="1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      </a:t>
                      </a:r>
                      <a:r>
                        <a:rPr lang="en-US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FIRE</a:t>
                      </a:r>
                      <a:r>
                        <a:rPr lang="en-US" b="1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– fight - </a:t>
                      </a:r>
                      <a:r>
                        <a:rPr lang="en-US" b="1" u="none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er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STRUCTURE 2</a:t>
                      </a:r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l"/>
                      <a:endParaRPr lang="ru-RU" dirty="0" smtClean="0">
                        <a:sym typeface="Symbol"/>
                      </a:endParaRPr>
                    </a:p>
                    <a:p>
                      <a:pPr algn="l"/>
                      <a:r>
                        <a:rPr lang="ru-RU" dirty="0" smtClean="0">
                          <a:sym typeface="Symbol"/>
                        </a:rPr>
                        <a:t>    </a:t>
                      </a:r>
                      <a:endPara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     </a:t>
                      </a:r>
                      <a:r>
                        <a:rPr lang="ru-RU" dirty="0" smtClean="0">
                          <a:sym typeface="Symbol"/>
                        </a:rPr>
                        <a:t>                  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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ex. AN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ACCOUNTANT</a:t>
                      </a:r>
                    </a:p>
                    <a:p>
                      <a:pPr algn="l"/>
                      <a:endParaRPr lang="en-US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ac – </a:t>
                      </a:r>
                      <a:r>
                        <a:rPr lang="en-US" u="sng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COUNT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- ant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STRUCTURE 3</a:t>
                      </a:r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ym typeface="Symbol"/>
                        </a:rPr>
                        <a:t>    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</a:t>
                      </a:r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ex. A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WAITER</a:t>
                      </a:r>
                    </a:p>
                    <a:p>
                      <a:pPr algn="l"/>
                      <a:endParaRPr lang="en-US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sym typeface="Symbol"/>
                      </a:endParaRPr>
                    </a:p>
                    <a:p>
                      <a:pPr algn="ctr"/>
                      <a:r>
                        <a:rPr lang="en-US" u="sng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WAIT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Symbol"/>
                        </a:rPr>
                        <a:t>er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611560" y="3645024"/>
            <a:ext cx="457200" cy="504056"/>
          </a:xfrm>
          <a:prstGeom prst="flowChartConnecto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211960" y="3573016"/>
            <a:ext cx="529208" cy="576064"/>
          </a:xfrm>
          <a:prstGeom prst="flowChartConnecto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444208" y="3573016"/>
            <a:ext cx="504056" cy="504056"/>
          </a:xfrm>
          <a:prstGeom prst="flowChartConnecto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54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Распределите слова из упр.4 в 3 группы в соответствии с ударным слогом.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Распределите слова из упр.4 в 3 группы в соответствии с ударным слогом.</dc:title>
  <dc:creator>Ирина Кожухова</dc:creator>
  <cp:lastModifiedBy>Irina</cp:lastModifiedBy>
  <cp:revision>4</cp:revision>
  <dcterms:created xsi:type="dcterms:W3CDTF">2019-02-28T15:16:17Z</dcterms:created>
  <dcterms:modified xsi:type="dcterms:W3CDTF">2019-02-28T15:53:12Z</dcterms:modified>
</cp:coreProperties>
</file>