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70" r:id="rId4"/>
    <p:sldId id="271" r:id="rId5"/>
    <p:sldId id="257" r:id="rId6"/>
    <p:sldId id="258" r:id="rId7"/>
    <p:sldId id="279" r:id="rId8"/>
    <p:sldId id="265" r:id="rId9"/>
    <p:sldId id="274" r:id="rId10"/>
    <p:sldId id="275" r:id="rId11"/>
    <p:sldId id="276" r:id="rId12"/>
    <p:sldId id="266" r:id="rId13"/>
    <p:sldId id="281" r:id="rId14"/>
    <p:sldId id="267" r:id="rId15"/>
    <p:sldId id="278" r:id="rId16"/>
    <p:sldId id="268" r:id="rId17"/>
    <p:sldId id="277" r:id="rId18"/>
    <p:sldId id="280" r:id="rId19"/>
    <p:sldId id="282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E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70"/>
    <p:restoredTop sz="93355" autoAdjust="0"/>
  </p:normalViewPr>
  <p:slideViewPr>
    <p:cSldViewPr snapToGrid="0" snapToObjects="1">
      <p:cViewPr varScale="1">
        <p:scale>
          <a:sx n="49" d="100"/>
          <a:sy n="49" d="100"/>
        </p:scale>
        <p:origin x="-11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B4BDD-89DA-4D14-A052-F7266A78D71C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14B7B-4D3D-4E2D-BE40-7CB86CCA8D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14B7B-4D3D-4E2D-BE40-7CB86CCA8D2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449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083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032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186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420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190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639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12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41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44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951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4B56-D4FA-BC40-A3BD-D22C9687DE0D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7B34-8055-2D49-B847-23A478418A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70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A0F197-4EFD-8C45-92AF-A3EFC979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33" r="48714"/>
          <a:stretch/>
        </p:blipFill>
        <p:spPr>
          <a:xfrm>
            <a:off x="-437606" y="3043646"/>
            <a:ext cx="4689566" cy="4023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1CF75B-06BB-004E-9EE2-D5E16A8EA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8" r="17714"/>
          <a:stretch/>
        </p:blipFill>
        <p:spPr>
          <a:xfrm>
            <a:off x="1561011" y="50800"/>
            <a:ext cx="6021977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2DEBF9-0697-4B42-A955-74DD7DF27D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57" t="32000" b="2857"/>
          <a:stretch/>
        </p:blipFill>
        <p:spPr>
          <a:xfrm>
            <a:off x="1907177" y="2390502"/>
            <a:ext cx="7236823" cy="44674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809"/>
          <a:stretch/>
        </p:blipFill>
        <p:spPr>
          <a:xfrm>
            <a:off x="0" y="5747656"/>
            <a:ext cx="9144000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44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42 0.01157 L 0.02969 0.0115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527 0.01527 L 0.00694 0.01527 " pathEditMode="relative" ptsTypes="AA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" y="365126"/>
            <a:ext cx="9249446" cy="1553826"/>
          </a:xfrm>
        </p:spPr>
        <p:txBody>
          <a:bodyPr>
            <a:normAutofit/>
          </a:bodyPr>
          <a:lstStyle/>
          <a:p>
            <a:r>
              <a:rPr lang="ru-RU" sz="3600" b="1" i="1" dirty="0" err="1" smtClean="0"/>
              <a:t>Замусоренность</a:t>
            </a:r>
            <a:r>
              <a:rPr lang="ru-RU" sz="3600" b="1" i="1" dirty="0" smtClean="0"/>
              <a:t> и обмеление Волги</a:t>
            </a:r>
            <a:endParaRPr lang="ru-RU" sz="3600" b="1" i="1" dirty="0"/>
          </a:p>
        </p:txBody>
      </p:sp>
      <p:pic>
        <p:nvPicPr>
          <p:cNvPr id="4" name="Содержимое 3" descr="GfbgXCUR9JoPWOKtsLI8-waterm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510" y="1918952"/>
            <a:ext cx="6271949" cy="4191825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809"/>
          <a:stretch/>
        </p:blipFill>
        <p:spPr>
          <a:xfrm rot="10800000">
            <a:off x="0" y="1"/>
            <a:ext cx="9144000" cy="7472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809"/>
          <a:stretch/>
        </p:blipFill>
        <p:spPr>
          <a:xfrm>
            <a:off x="0" y="6110777"/>
            <a:ext cx="9144000" cy="74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Затонувшие суда на Волге</a:t>
            </a:r>
            <a:endParaRPr lang="ru-RU" sz="4000" b="1" i="1" dirty="0"/>
          </a:p>
        </p:txBody>
      </p:sp>
      <p:pic>
        <p:nvPicPr>
          <p:cNvPr id="4" name="Содержимое 3" descr="4330_3a1020488ec14a85723e8d3dfd712260_8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163" y="1569363"/>
            <a:ext cx="6055219" cy="4541414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809"/>
          <a:stretch/>
        </p:blipFill>
        <p:spPr>
          <a:xfrm>
            <a:off x="0" y="6110777"/>
            <a:ext cx="9144000" cy="7472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809"/>
          <a:stretch/>
        </p:blipFill>
        <p:spPr>
          <a:xfrm rot="10800000">
            <a:off x="0" y="0"/>
            <a:ext cx="9144000" cy="74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A05A14B-5A5F-C744-A002-A7AE4AB20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77905"/>
          <a:stretch/>
        </p:blipFill>
        <p:spPr>
          <a:xfrm>
            <a:off x="0" y="627019"/>
            <a:ext cx="9144000" cy="10972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2DAB05-C4ED-3348-A805-51FA7F202A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57"/>
          <a:stretch/>
        </p:blipFill>
        <p:spPr>
          <a:xfrm>
            <a:off x="0" y="0"/>
            <a:ext cx="9037984" cy="25245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69307A-F088-384A-8AD5-714C4CB0CC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71"/>
          <a:stretch/>
        </p:blipFill>
        <p:spPr>
          <a:xfrm>
            <a:off x="0" y="2713746"/>
            <a:ext cx="9144000" cy="39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58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Генерация идей</a:t>
            </a:r>
            <a:endParaRPr lang="ru-RU" dirty="0"/>
          </a:p>
        </p:txBody>
      </p:sp>
      <p:pic>
        <p:nvPicPr>
          <p:cNvPr id="5" name="Рисунок 4" descr="zdyEPRxiHJ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84" y="2820184"/>
            <a:ext cx="4810975" cy="3743235"/>
          </a:xfrm>
          <a:prstGeom prst="rect">
            <a:avLst/>
          </a:prstGeom>
        </p:spPr>
      </p:pic>
      <p:pic>
        <p:nvPicPr>
          <p:cNvPr id="6" name="Рисунок 5" descr="xrJBG2_d06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6" y="1922509"/>
            <a:ext cx="3480683" cy="464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A05A14B-5A5F-C744-A002-A7AE4AB20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5" b="77905"/>
          <a:stretch/>
        </p:blipFill>
        <p:spPr>
          <a:xfrm>
            <a:off x="0" y="627019"/>
            <a:ext cx="9144000" cy="1097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8FEC45-02E6-0547-9666-CAD8F7F0A4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203"/>
          <a:stretch/>
        </p:blipFill>
        <p:spPr>
          <a:xfrm>
            <a:off x="0" y="-19878"/>
            <a:ext cx="9144000" cy="31407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6FF415-F696-B14E-8545-B35237FC23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797"/>
          <a:stretch/>
        </p:blipFill>
        <p:spPr>
          <a:xfrm>
            <a:off x="440081" y="3120887"/>
            <a:ext cx="8703919" cy="35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44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65126"/>
            <a:ext cx="7886700" cy="5621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Создание макета учащимися </a:t>
            </a:r>
            <a:endParaRPr lang="ru-RU" dirty="0">
              <a:latin typeface="+mn-lt"/>
            </a:endParaRPr>
          </a:p>
        </p:txBody>
      </p:sp>
      <p:pic>
        <p:nvPicPr>
          <p:cNvPr id="6" name="Содержимое 5" descr="RnnALu8Lg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7300" y="1233197"/>
            <a:ext cx="6572934" cy="504780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A05A14B-5A5F-C744-A002-A7AE4AB20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5" b="77905"/>
          <a:stretch/>
        </p:blipFill>
        <p:spPr>
          <a:xfrm>
            <a:off x="0" y="627019"/>
            <a:ext cx="9144000" cy="1097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56C065-06BA-8E48-8FFC-AAD49C200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333"/>
          <a:stretch/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BFC8C5-34CB-B74B-A21E-AC0603BFA0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667"/>
          <a:stretch/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10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622" y="365124"/>
            <a:ext cx="7886700" cy="60078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Тестирование </a:t>
            </a:r>
            <a:endParaRPr lang="ru-RU" b="1" dirty="0"/>
          </a:p>
        </p:txBody>
      </p:sp>
      <p:pic>
        <p:nvPicPr>
          <p:cNvPr id="5" name="Содержимое 4" descr="ASKEeS1Eki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7774" y="1471748"/>
            <a:ext cx="6262278" cy="469670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25003"/>
            <a:ext cx="7886700" cy="1090187"/>
          </a:xfrm>
        </p:spPr>
        <p:txBody>
          <a:bodyPr/>
          <a:lstStyle/>
          <a:p>
            <a:r>
              <a:rPr lang="ru-RU" dirty="0" smtClean="0"/>
              <a:t>        Подведение итогов </a:t>
            </a:r>
            <a:endParaRPr lang="ru-RU" dirty="0"/>
          </a:p>
        </p:txBody>
      </p:sp>
      <p:pic>
        <p:nvPicPr>
          <p:cNvPr id="5" name="Содержимое 4" descr="MD35ErQ0iwQ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7316" y="1690689"/>
            <a:ext cx="6446644" cy="4819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Ресурсы 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айт</a:t>
            </a:r>
            <a:r>
              <a:rPr lang="ru-RU" dirty="0" smtClean="0"/>
              <a:t> «</a:t>
            </a:r>
            <a:r>
              <a:rPr lang="ru-RU" dirty="0" err="1" smtClean="0"/>
              <a:t>Википедия</a:t>
            </a:r>
            <a:r>
              <a:rPr lang="en-US" dirty="0" smtClean="0"/>
              <a:t> 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Сайт « Моя география »</a:t>
            </a:r>
          </a:p>
          <a:p>
            <a:r>
              <a:rPr lang="ru-RU" dirty="0" smtClean="0"/>
              <a:t>Сайт « О воде »</a:t>
            </a:r>
          </a:p>
          <a:p>
            <a:r>
              <a:rPr lang="ru-RU" dirty="0" smtClean="0"/>
              <a:t>Сайт « Реки мира 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9702" y="867977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u="sng" dirty="0" smtClean="0"/>
              <a:t>Автор </a:t>
            </a:r>
            <a:r>
              <a:rPr lang="en-US" u="sng" dirty="0" smtClean="0"/>
              <a:t>: </a:t>
            </a:r>
            <a:endParaRPr lang="ru-RU" u="sng" dirty="0" smtClean="0"/>
          </a:p>
          <a:p>
            <a:pPr>
              <a:buNone/>
            </a:pPr>
            <a:r>
              <a:rPr lang="ru-RU" dirty="0" smtClean="0"/>
              <a:t>          учитель географии высшей категории </a:t>
            </a:r>
          </a:p>
          <a:p>
            <a:pPr>
              <a:buNone/>
            </a:pPr>
            <a:r>
              <a:rPr lang="ru-RU" dirty="0" smtClean="0"/>
              <a:t>       МБОУ «СОШ</a:t>
            </a:r>
            <a:r>
              <a:rPr lang="en-US" dirty="0" smtClean="0"/>
              <a:t> </a:t>
            </a:r>
            <a:r>
              <a:rPr lang="ru-RU" dirty="0" smtClean="0"/>
              <a:t>№ 3» города Новочебоксарска </a:t>
            </a:r>
          </a:p>
          <a:p>
            <a:pPr>
              <a:buNone/>
            </a:pPr>
            <a:r>
              <a:rPr lang="ru-RU" dirty="0" smtClean="0"/>
              <a:t>                       Чувашской республики </a:t>
            </a:r>
          </a:p>
          <a:p>
            <a:pPr>
              <a:buNone/>
            </a:pPr>
            <a:r>
              <a:rPr lang="ru-RU" dirty="0" smtClean="0"/>
              <a:t>              Старкова Надежда Викторовна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A0F197-4EFD-8C45-92AF-A3EFC979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33" r="48714"/>
          <a:stretch/>
        </p:blipFill>
        <p:spPr>
          <a:xfrm>
            <a:off x="-437606" y="3043646"/>
            <a:ext cx="4689566" cy="40233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2DEBF9-0697-4B42-A955-74DD7DF27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7" t="32000" b="2857"/>
          <a:stretch/>
        </p:blipFill>
        <p:spPr>
          <a:xfrm>
            <a:off x="1907177" y="2390503"/>
            <a:ext cx="7236823" cy="4467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42 0.01157 L 0.02969 0.0115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527 0.01527 L 0.00694 0.01527 " pathEditMode="relative" ptsTypes="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A0F197-4EFD-8C45-92AF-A3EFC979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33" r="48714"/>
          <a:stretch/>
        </p:blipFill>
        <p:spPr>
          <a:xfrm>
            <a:off x="-618185" y="3030583"/>
            <a:ext cx="4689566" cy="4023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1CF75B-06BB-004E-9EE2-D5E16A8EA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59"/>
          <a:stretch/>
        </p:blipFill>
        <p:spPr>
          <a:xfrm>
            <a:off x="167426" y="-338182"/>
            <a:ext cx="8733532" cy="63601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2DEBF9-0697-4B42-A955-74DD7DF27D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57" t="31999" b="5905"/>
          <a:stretch/>
        </p:blipFill>
        <p:spPr>
          <a:xfrm>
            <a:off x="1907177" y="2599509"/>
            <a:ext cx="7236823" cy="42584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810"/>
          <a:stretch/>
        </p:blipFill>
        <p:spPr>
          <a:xfrm>
            <a:off x="1" y="5731101"/>
            <a:ext cx="9144000" cy="11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4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42 0.01157 L 0.02969 0.011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527 0.01528 L 0.00694 0.0152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63845"/>
            <a:ext cx="7886700" cy="1325563"/>
          </a:xfrm>
        </p:spPr>
        <p:txBody>
          <a:bodyPr/>
          <a:lstStyle/>
          <a:p>
            <a:r>
              <a:rPr lang="ru-RU" dirty="0" smtClean="0">
                <a:cs typeface="Arabic Typesetting" pitchFamily="66" charset="-78"/>
              </a:rPr>
              <a:t>                 </a:t>
            </a:r>
            <a:r>
              <a:rPr lang="ru-RU" u="sng" dirty="0" smtClean="0">
                <a:cs typeface="Arabic Typesetting" pitchFamily="66" charset="-78"/>
              </a:rPr>
              <a:t>Цели игры</a:t>
            </a:r>
            <a:endParaRPr lang="ru-RU" u="sng" dirty="0"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021983"/>
            <a:ext cx="8193378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Знакомство с экологическими проблемами Волги и способами их решения.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A0F197-4EFD-8C45-92AF-A3EFC979C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33" r="48714"/>
          <a:stretch/>
        </p:blipFill>
        <p:spPr>
          <a:xfrm>
            <a:off x="-437606" y="3005010"/>
            <a:ext cx="4689566" cy="40233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2DEBF9-0697-4B42-A955-74DD7DF27D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57" t="32000" b="2857"/>
          <a:stretch/>
        </p:blipFill>
        <p:spPr>
          <a:xfrm>
            <a:off x="1907177" y="2390503"/>
            <a:ext cx="7236823" cy="4467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809"/>
          <a:stretch/>
        </p:blipFill>
        <p:spPr>
          <a:xfrm>
            <a:off x="0" y="5747656"/>
            <a:ext cx="9144000" cy="1110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809"/>
          <a:stretch/>
        </p:blipFill>
        <p:spPr>
          <a:xfrm rot="10800000">
            <a:off x="0" y="0"/>
            <a:ext cx="9144000" cy="111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42 0.01157 L 0.02969 0.0115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527 0.01527 L 0.00694 0.01527 " pathEditMode="relative" ptsTypes="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216" y="154546"/>
            <a:ext cx="7886700" cy="1325563"/>
          </a:xfrm>
        </p:spPr>
        <p:txBody>
          <a:bodyPr/>
          <a:lstStyle/>
          <a:p>
            <a:r>
              <a:rPr lang="ru-RU" dirty="0" smtClean="0"/>
              <a:t>            Задачи игры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A0F197-4EFD-8C45-92AF-A3EFC979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33" r="48714"/>
          <a:stretch/>
        </p:blipFill>
        <p:spPr>
          <a:xfrm>
            <a:off x="-431397" y="3906947"/>
            <a:ext cx="3646837" cy="31287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2DEBF9-0697-4B42-A955-74DD7DF27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7" t="32000" b="2857"/>
          <a:stretch/>
        </p:blipFill>
        <p:spPr>
          <a:xfrm>
            <a:off x="2679910" y="2867534"/>
            <a:ext cx="6464090" cy="399046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1392022" y="1034599"/>
            <a:ext cx="953037" cy="656823"/>
          </a:xfrm>
          <a:prstGeom prst="straightConnector1">
            <a:avLst/>
          </a:prstGeom>
          <a:ln>
            <a:solidFill>
              <a:srgbClr val="E51E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565820" y="2460709"/>
            <a:ext cx="1349009" cy="1588"/>
          </a:xfrm>
          <a:prstGeom prst="straightConnector1">
            <a:avLst/>
          </a:prstGeom>
          <a:ln>
            <a:solidFill>
              <a:srgbClr val="E51E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43224" y="823288"/>
            <a:ext cx="864541" cy="656821"/>
          </a:xfrm>
          <a:prstGeom prst="straightConnector1">
            <a:avLst/>
          </a:prstGeom>
          <a:ln>
            <a:solidFill>
              <a:srgbClr val="E51E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36143" y="1786997"/>
            <a:ext cx="3779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Узнают о значении Волги для жителей России</a:t>
            </a:r>
            <a:endParaRPr lang="ru-RU" sz="2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5999" y="3306782"/>
            <a:ext cx="4721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Познакомятся с основными экологическими проблемами реки и способами их решения</a:t>
            </a:r>
            <a:endParaRPr lang="ru-RU" sz="24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00275" y="1786997"/>
            <a:ext cx="4422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Смогут  внести вклад в решение экологических проблем</a:t>
            </a:r>
            <a:endParaRPr lang="ru-RU" sz="2400" i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809"/>
          <a:stretch/>
        </p:blipFill>
        <p:spPr>
          <a:xfrm>
            <a:off x="0" y="5747656"/>
            <a:ext cx="9144000" cy="111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42 0.01157 L 0.02969 0.0115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527 0.01527 L 0.00694 0.01527 " pathEditMode="relative" ptsTypes="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A05A14B-5A5F-C744-A002-A7AE4AB20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5" b="77905"/>
          <a:stretch/>
        </p:blipFill>
        <p:spPr>
          <a:xfrm>
            <a:off x="0" y="627019"/>
            <a:ext cx="9144000" cy="10972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D525B6-05E4-424E-92B4-E82F7A79A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09CCDC-069F-C443-89B9-CF49FC4014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857"/>
          <a:stretch/>
        </p:blipFill>
        <p:spPr>
          <a:xfrm>
            <a:off x="0" y="0"/>
            <a:ext cx="9144000" cy="17242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ACE5EC6-16DB-2F4E-9217-6AF34DCF78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72" t="61714" r="23571"/>
          <a:stretch/>
        </p:blipFill>
        <p:spPr>
          <a:xfrm>
            <a:off x="4715692" y="4232364"/>
            <a:ext cx="2272937" cy="26256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0E12D9F-BB27-0C4E-BBF9-1CF533D0B0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714" b="38285"/>
          <a:stretch/>
        </p:blipFill>
        <p:spPr>
          <a:xfrm>
            <a:off x="1" y="1"/>
            <a:ext cx="3135087" cy="42323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295DB04-30BE-4247-B872-174409DA21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57" t="19428" b="38286"/>
          <a:stretch/>
        </p:blipFill>
        <p:spPr>
          <a:xfrm>
            <a:off x="5747657" y="1332411"/>
            <a:ext cx="3396341" cy="28999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9CA19E0-6D80-854C-B6E1-44320E42C3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00" t="22095" r="37143" b="38286"/>
          <a:stretch/>
        </p:blipFill>
        <p:spPr>
          <a:xfrm>
            <a:off x="3291840" y="1515292"/>
            <a:ext cx="2455818" cy="27170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1EA6AA-719D-A745-A139-DA9FE78A70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71" t="61714" r="52572"/>
          <a:stretch/>
        </p:blipFill>
        <p:spPr>
          <a:xfrm>
            <a:off x="2155371" y="4232364"/>
            <a:ext cx="2272938" cy="26256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B90C92-1CF3-4B49-A276-8E6ED9AEDE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905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A05A14B-5A5F-C744-A002-A7AE4AB20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5" b="77905"/>
          <a:stretch/>
        </p:blipFill>
        <p:spPr>
          <a:xfrm>
            <a:off x="0" y="627019"/>
            <a:ext cx="9144000" cy="1097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B91A8B1-A16E-684A-8CC4-EA5D956877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217" b="50000"/>
          <a:stretch/>
        </p:blipFill>
        <p:spPr>
          <a:xfrm>
            <a:off x="0" y="0"/>
            <a:ext cx="8209722" cy="3429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C0798C6-70B8-EC43-961F-BD1187EB2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694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l6ctMmMqUz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0960" y="652749"/>
            <a:ext cx="4340017" cy="5786687"/>
          </a:xfrm>
        </p:spPr>
      </p:pic>
      <p:pic>
        <p:nvPicPr>
          <p:cNvPr id="6" name="Рисунок 5" descr="18027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4" y="3168202"/>
            <a:ext cx="4086896" cy="3065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023" y="1249251"/>
            <a:ext cx="37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Обсуждение «Здоровая Волга»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A05A14B-5A5F-C744-A002-A7AE4AB20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5" b="77905"/>
          <a:stretch/>
        </p:blipFill>
        <p:spPr>
          <a:xfrm>
            <a:off x="0" y="627019"/>
            <a:ext cx="9144000" cy="1097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7012FC-6C3C-2A4A-A5E4-A6F84A51AE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65D4DA-9DA0-D941-A256-6B9A7F3847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012"/>
          <a:stretch/>
        </p:blipFill>
        <p:spPr>
          <a:xfrm>
            <a:off x="0" y="-293061"/>
            <a:ext cx="9144000" cy="26051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BD7377-9D7E-5542-92B0-F24B609D04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609" b="46666"/>
          <a:stretch/>
        </p:blipFill>
        <p:spPr>
          <a:xfrm>
            <a:off x="0" y="2493301"/>
            <a:ext cx="9144000" cy="7354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E14E48-D056-1A4F-93DB-C9DEFD136B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919" r="71000"/>
          <a:stretch/>
        </p:blipFill>
        <p:spPr>
          <a:xfrm>
            <a:off x="0" y="3629204"/>
            <a:ext cx="2651760" cy="32287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CDE14D-B606-2D4F-9F64-2B501C8896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0" r="47429"/>
          <a:stretch/>
        </p:blipFill>
        <p:spPr>
          <a:xfrm>
            <a:off x="2819186" y="0"/>
            <a:ext cx="2155371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7A09171-73B0-9D48-B43E-1E6D8539E7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572" t="52919" r="26714"/>
          <a:stretch/>
        </p:blipFill>
        <p:spPr>
          <a:xfrm>
            <a:off x="4807131" y="3629204"/>
            <a:ext cx="1894116" cy="32287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2EEC2A4-9034-7742-8332-1E8FF79D10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000" t="52919"/>
          <a:stretch/>
        </p:blipFill>
        <p:spPr>
          <a:xfrm>
            <a:off x="6858000" y="3629204"/>
            <a:ext cx="2286000" cy="32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05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7" y="400205"/>
            <a:ext cx="9440215" cy="1583141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Загрязнение  Волги неочищенными коммунальными и промышленными стоками</a:t>
            </a:r>
            <a:endParaRPr lang="ru-RU" sz="2800" b="1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09"/>
          <a:stretch/>
        </p:blipFill>
        <p:spPr>
          <a:xfrm>
            <a:off x="0" y="6110777"/>
            <a:ext cx="9144000" cy="747223"/>
          </a:xfrm>
          <a:prstGeom prst="rect">
            <a:avLst/>
          </a:prstGeom>
        </p:spPr>
      </p:pic>
      <p:pic>
        <p:nvPicPr>
          <p:cNvPr id="8" name="Рисунок 7" descr="вол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39" y="1816106"/>
            <a:ext cx="6426558" cy="4294671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5341" y="5902679"/>
            <a:ext cx="3050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Нижний Новгород</a:t>
            </a:r>
            <a:endParaRPr lang="ru-RU" sz="2800" b="1" i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984CAF1-C11B-2B44-B9CE-F022A005A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09"/>
          <a:stretch/>
        </p:blipFill>
        <p:spPr>
          <a:xfrm rot="10800000">
            <a:off x="0" y="-1"/>
            <a:ext cx="9144000" cy="74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121</Words>
  <Application>Microsoft Macintosh PowerPoint</Application>
  <PresentationFormat>Экран (4:3)</PresentationFormat>
  <Paragraphs>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                 Цели игры</vt:lpstr>
      <vt:lpstr>            Задачи игры </vt:lpstr>
      <vt:lpstr>Слайд 5</vt:lpstr>
      <vt:lpstr>Слайд 6</vt:lpstr>
      <vt:lpstr>Слайд 7</vt:lpstr>
      <vt:lpstr>Слайд 8</vt:lpstr>
      <vt:lpstr>Загрязнение  Волги неочищенными коммунальными и промышленными стоками</vt:lpstr>
      <vt:lpstr>Замусоренность и обмеление Волги</vt:lpstr>
      <vt:lpstr>Затонувшие суда на Волге</vt:lpstr>
      <vt:lpstr>Слайд 12</vt:lpstr>
      <vt:lpstr>          Генерация идей</vt:lpstr>
      <vt:lpstr>Слайд 14</vt:lpstr>
      <vt:lpstr>Создание макета учащимися </vt:lpstr>
      <vt:lpstr>Слайд 16</vt:lpstr>
      <vt:lpstr>             Тестирование </vt:lpstr>
      <vt:lpstr>        Подведение итогов </vt:lpstr>
      <vt:lpstr>                Ресурсы :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Корнейчук</dc:creator>
  <cp:lastModifiedBy>user_410</cp:lastModifiedBy>
  <cp:revision>34</cp:revision>
  <dcterms:created xsi:type="dcterms:W3CDTF">2020-04-02T13:28:12Z</dcterms:created>
  <dcterms:modified xsi:type="dcterms:W3CDTF">2021-11-17T13:18:06Z</dcterms:modified>
</cp:coreProperties>
</file>