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\Desktop\Жена\пропедевтика пректирования\ж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8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\Desktop\Жена\пропедевтика пректирования\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\Desktop\Жена\пропедевтика пректирования\з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\Desktop\Жена\пропедевтика пректирования\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1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esktop\Жена\пропедевтика пректирования\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3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\Desktop\Жена\пропедевтика пректирования\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8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\Desktop\Жена\пропедевтика пректирования\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4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\Desktop\Жена\пропедевтика пректирования\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1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\Desktop\Жена\пропедевтика пректирования\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6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\Desktop\Жена\пропедевтика пректирования\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0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\Desktop\Жена\пропедевтика пректирования\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81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2</cp:revision>
  <dcterms:created xsi:type="dcterms:W3CDTF">2017-08-03T17:34:33Z</dcterms:created>
  <dcterms:modified xsi:type="dcterms:W3CDTF">2017-08-03T17:54:18Z</dcterms:modified>
</cp:coreProperties>
</file>