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onstructorus.ru/uspex/metod-shesti-shlyap-myshleniya-edvarda-de-bono.html" TargetMode="External"/><Relationship Id="rId2" Type="http://schemas.openxmlformats.org/officeDocument/2006/relationships/hyperlink" Target="http://ppt4web.ru/literatura/zakoldovannoe-mesto-nvgogolja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60648"/>
            <a:ext cx="8398442" cy="1368152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solidFill>
                  <a:srgbClr val="002060"/>
                </a:solidFill>
                <a:effectLst/>
              </a:rPr>
              <a:t>Холбонская Средняя общеобразовательная школа</a:t>
            </a:r>
            <a:endParaRPr lang="ru-RU" sz="2400" b="0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368752" cy="3311482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Н.В. Гоголь «Заколдованное место»</a:t>
            </a:r>
          </a:p>
          <a:p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Калиничева Елена Александровна</a:t>
            </a:r>
          </a:p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п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Холбон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22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Какова главная мысль произведения?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Picture 8" descr="image_4d0d0cb30897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3968" y="1412776"/>
            <a:ext cx="3472309" cy="4708525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755576" y="1412776"/>
            <a:ext cx="19442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Найдите в тексте</a:t>
            </a:r>
          </a:p>
          <a:p>
            <a:r>
              <a:rPr lang="ru-RU" dirty="0">
                <a:solidFill>
                  <a:schemeClr val="bg1"/>
                </a:solidFill>
              </a:rPr>
              <a:t>с</a:t>
            </a:r>
            <a:r>
              <a:rPr lang="ru-RU" dirty="0" smtClean="0">
                <a:solidFill>
                  <a:schemeClr val="bg1"/>
                </a:solidFill>
              </a:rPr>
              <a:t>троки, которые можно считать  выражением авторской мысли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105834"/>
            <a:ext cx="23042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«…на </a:t>
            </a:r>
            <a:r>
              <a:rPr lang="ru-RU" dirty="0">
                <a:solidFill>
                  <a:srgbClr val="C00000"/>
                </a:solidFill>
                <a:latin typeface="Bookman Old Style" pitchFamily="18" charset="0"/>
              </a:rPr>
              <a:t>заколдованном месте никогда не было ничего </a:t>
            </a:r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доброго…»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25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Спасибо за работу!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844824"/>
            <a:ext cx="3797019" cy="3816000"/>
          </a:xfrm>
        </p:spPr>
      </p:pic>
    </p:spTree>
    <p:extLst>
      <p:ext uri="{BB962C8B-B14F-4D97-AF65-F5344CB8AC3E}">
        <p14:creationId xmlns:p14="http://schemas.microsoft.com/office/powerpoint/2010/main" val="198689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ресурсы: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ppt4web.ru/literatura/zakoldovannoe-mesto-nvgogolja.html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constructorus.ru/uspex/metod-shesti-shlyap-myshleniya-edvarda-de-bono.html</a:t>
            </a:r>
            <a:endParaRPr lang="ru-RU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017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208912" cy="115212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2">
                    <a:lumMod val="10000"/>
                  </a:schemeClr>
                </a:solidFill>
              </a:rPr>
              <a:t>Н.В. Гоголь</a:t>
            </a:r>
            <a:br>
              <a:rPr lang="ru-RU" sz="2400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2400" dirty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10000"/>
                  </a:schemeClr>
                </a:solidFill>
              </a:rPr>
            </a:br>
            <a:endParaRPr lang="ru-RU" sz="24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368752" cy="3527506"/>
          </a:xfrm>
        </p:spPr>
        <p:txBody>
          <a:bodyPr/>
          <a:lstStyle/>
          <a:p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514350" indent="-514350">
              <a:buAutoNum type="arabicPeriod"/>
            </a:pP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Picture 7" descr="загруженно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13300" y="1773238"/>
            <a:ext cx="3113088" cy="37433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1268760"/>
            <a:ext cx="4392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Кто изображён на слайде?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Какие произведения этого автора вам известны?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Какие произведения, близкие по тематике, вы читали?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0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«Вечера на хуторе близ Диканьки»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15" descr="img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46" r="27756" b="10236"/>
          <a:stretch>
            <a:fillRect/>
          </a:stretch>
        </p:blipFill>
        <p:spPr>
          <a:xfrm>
            <a:off x="5652120" y="1556792"/>
            <a:ext cx="3192443" cy="4896000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1187625" y="2060848"/>
            <a:ext cx="40324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«Сорочинская ярмарка»</a:t>
            </a:r>
          </a:p>
          <a:p>
            <a:endParaRPr lang="ru-RU" dirty="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«Вечер </a:t>
            </a:r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накануне Ивана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Купала»</a:t>
            </a:r>
            <a:endParaRPr lang="ru-RU" dirty="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«Майская </a:t>
            </a:r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ночь, или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Утопленница»</a:t>
            </a:r>
          </a:p>
          <a:p>
            <a:endParaRPr lang="ru-RU" dirty="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«Пропавшая грамота»</a:t>
            </a:r>
          </a:p>
          <a:p>
            <a:endParaRPr lang="ru-RU" dirty="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«Ночь </a:t>
            </a:r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перед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Рождеством»</a:t>
            </a:r>
          </a:p>
          <a:p>
            <a:endParaRPr lang="ru-RU" dirty="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«Страшная месть»</a:t>
            </a:r>
          </a:p>
          <a:p>
            <a:endParaRPr lang="ru-RU" dirty="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«Иван </a:t>
            </a:r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Федорович Шпонька</a:t>
            </a:r>
            <a:r>
              <a:rPr lang="ru-RU" u="sng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и его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тетушка»</a:t>
            </a:r>
          </a:p>
          <a:p>
            <a:endParaRPr lang="ru-RU" dirty="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«Заколдованное место»</a:t>
            </a:r>
            <a:endParaRPr lang="ru-RU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32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вы знаете заколдованные места?</a:t>
            </a:r>
            <a:endParaRPr lang="ru-RU" dirty="0"/>
          </a:p>
        </p:txBody>
      </p:sp>
      <p:pic>
        <p:nvPicPr>
          <p:cNvPr id="4" name="Picture 7" descr="86937639_003_Fedoskino__Alenkiy_cvetoche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3129209" cy="22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загруженное (3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040" y="1557337"/>
            <a:ext cx="3101531" cy="2196000"/>
          </a:xfrm>
          <a:prstGeom prst="rect">
            <a:avLst/>
          </a:prstGeom>
          <a:noFill/>
        </p:spPr>
      </p:pic>
      <p:pic>
        <p:nvPicPr>
          <p:cNvPr id="6" name="Picture 6" descr="загруженное (2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9632" y="4149079"/>
            <a:ext cx="3085603" cy="223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072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Кто является главным героем?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4" name="Picture 11" descr="gog0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5656" y="1700808"/>
            <a:ext cx="6141169" cy="4176000"/>
          </a:xfrm>
        </p:spPr>
      </p:pic>
    </p:spTree>
    <p:extLst>
      <p:ext uri="{BB962C8B-B14F-4D97-AF65-F5344CB8AC3E}">
        <p14:creationId xmlns:p14="http://schemas.microsoft.com/office/powerpoint/2010/main" val="326430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0" dirty="0">
                <a:solidFill>
                  <a:srgbClr val="FF0000"/>
                </a:solidFill>
                <a:effectLst/>
                <a:latin typeface="Bookman Old Style" pitchFamily="18" charset="0"/>
              </a:rPr>
              <a:t>Соедините слово с его значением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0112" y="1412776"/>
            <a:ext cx="3106688" cy="489658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арбуз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малороссияне, едущие за солью и рыбою, обыкновенно в Крым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место, засеянное арбузами и дынями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башмаки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лук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в Древней Руси: местность, область, подчиненная одной власти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глиняный кувшин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береговые лиственные леса, заливаемые в половодье   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трубка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340768"/>
            <a:ext cx="5958408" cy="410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ru-RU" dirty="0">
              <a:latin typeface="Bookman Old Style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chemeClr val="bg1"/>
                </a:solidFill>
                <a:latin typeface="Bookman Old Style" pitchFamily="18" charset="0"/>
              </a:rPr>
              <a:t>Баштан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chemeClr val="bg1"/>
                </a:solidFill>
                <a:latin typeface="Bookman Old Style" pitchFamily="18" charset="0"/>
              </a:rPr>
              <a:t>Волость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chemeClr val="bg1"/>
                </a:solidFill>
                <a:latin typeface="Bookman Old Style" pitchFamily="18" charset="0"/>
              </a:rPr>
              <a:t>Кавун</a:t>
            </a:r>
          </a:p>
          <a:p>
            <a:pPr>
              <a:lnSpc>
                <a:spcPct val="80000"/>
              </a:lnSpc>
            </a:pPr>
            <a:endParaRPr lang="ru-RU" sz="2800" dirty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chemeClr val="bg1"/>
                </a:solidFill>
                <a:latin typeface="Bookman Old Style" pitchFamily="18" charset="0"/>
              </a:rPr>
              <a:t>Кухоль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chemeClr val="bg1"/>
                </a:solidFill>
                <a:latin typeface="Bookman Old Style" pitchFamily="18" charset="0"/>
              </a:rPr>
              <a:t>Левада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chemeClr val="bg1"/>
                </a:solidFill>
                <a:latin typeface="Bookman Old Style" pitchFamily="18" charset="0"/>
              </a:rPr>
              <a:t>Люлька </a:t>
            </a:r>
          </a:p>
          <a:p>
            <a:pPr>
              <a:lnSpc>
                <a:spcPct val="80000"/>
              </a:lnSpc>
            </a:pPr>
            <a:endParaRPr lang="ru-RU" sz="2800" dirty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chemeClr val="bg1"/>
                </a:solidFill>
                <a:latin typeface="Bookman Old Style" pitchFamily="18" charset="0"/>
              </a:rPr>
              <a:t>Цибуля 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chemeClr val="bg1"/>
                </a:solidFill>
                <a:latin typeface="Bookman Old Style" pitchFamily="18" charset="0"/>
              </a:rPr>
              <a:t>Черевики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chemeClr val="bg1"/>
                </a:solidFill>
                <a:latin typeface="Bookman Old Style" pitchFamily="18" charset="0"/>
              </a:rPr>
              <a:t>Чумаки</a:t>
            </a:r>
          </a:p>
        </p:txBody>
      </p:sp>
    </p:spTree>
    <p:extLst>
      <p:ext uri="{BB962C8B-B14F-4D97-AF65-F5344CB8AC3E}">
        <p14:creationId xmlns:p14="http://schemas.microsoft.com/office/powerpoint/2010/main" val="7957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0" dirty="0" smtClean="0">
                <a:solidFill>
                  <a:srgbClr val="FF0000"/>
                </a:solidFill>
                <a:effectLst/>
                <a:latin typeface="Bookman Old Style" pitchFamily="18" charset="0"/>
              </a:rPr>
              <a:t>Проверяем себя:</a:t>
            </a:r>
            <a:endParaRPr lang="ru-RU" sz="3200" b="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3034680" cy="482457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Баштан 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Волость 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Кавун</a:t>
            </a:r>
            <a:endParaRPr lang="ru-RU" dirty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ru-RU" dirty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Кухоль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Левада 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Люлька </a:t>
            </a:r>
          </a:p>
          <a:p>
            <a:pPr>
              <a:lnSpc>
                <a:spcPct val="80000"/>
              </a:lnSpc>
              <a:buNone/>
            </a:pPr>
            <a:endParaRPr lang="ru-RU" dirty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Цибуля  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Черевики 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Чумаки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1412776"/>
            <a:ext cx="2646040" cy="5510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bg1"/>
                </a:solidFill>
                <a:latin typeface="Bookman Old Style" pitchFamily="18" charset="0"/>
              </a:rPr>
              <a:t>арбуз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bg1"/>
                </a:solidFill>
                <a:latin typeface="Bookman Old Style" pitchFamily="18" charset="0"/>
              </a:rPr>
              <a:t>малороссияне, едущие за солью и рыбою, обыкновенно в Крым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bg1"/>
                </a:solidFill>
                <a:latin typeface="Bookman Old Style" pitchFamily="18" charset="0"/>
              </a:rPr>
              <a:t>место, засеянное арбузами и дынями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bg1"/>
                </a:solidFill>
                <a:latin typeface="Bookman Old Style" pitchFamily="18" charset="0"/>
              </a:rPr>
              <a:t>башмаки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bg1"/>
                </a:solidFill>
                <a:latin typeface="Bookman Old Style" pitchFamily="18" charset="0"/>
              </a:rPr>
              <a:t>лук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bg1"/>
                </a:solidFill>
                <a:latin typeface="Bookman Old Style" pitchFamily="18" charset="0"/>
              </a:rPr>
              <a:t>в Древней Руси: местность, область, подчиненная одной власти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bg1"/>
                </a:solidFill>
                <a:latin typeface="Bookman Old Style" pitchFamily="18" charset="0"/>
              </a:rPr>
              <a:t>глиняный кувшин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bg1"/>
                </a:solidFill>
                <a:latin typeface="Bookman Old Style" pitchFamily="18" charset="0"/>
              </a:rPr>
              <a:t>береговые лиственные леса, заливаемые в половодье   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bg1"/>
                </a:solidFill>
                <a:latin typeface="Bookman Old Style" pitchFamily="18" charset="0"/>
              </a:rPr>
              <a:t>трубка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555776" y="1700808"/>
            <a:ext cx="1800200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555776" y="2132856"/>
            <a:ext cx="1800200" cy="2232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267744" y="1556792"/>
            <a:ext cx="2088232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459863" y="3665628"/>
            <a:ext cx="2088232" cy="2016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267744" y="3861048"/>
            <a:ext cx="2088232" cy="18722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555776" y="4365104"/>
            <a:ext cx="1800200" cy="2304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411760" y="4005064"/>
            <a:ext cx="1944216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2843808" y="3861048"/>
            <a:ext cx="1512168" cy="1728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2411760" y="1700808"/>
            <a:ext cx="1944216" cy="43204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42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0" dirty="0" smtClean="0">
                <a:solidFill>
                  <a:schemeClr val="bg1"/>
                </a:solidFill>
                <a:effectLst/>
              </a:rPr>
              <a:t>Найди в тексте отрывок, который проиллюстрирован эти рисунком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11" descr="klod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1484784"/>
            <a:ext cx="4238640" cy="3132000"/>
          </a:xfrm>
          <a:noFill/>
        </p:spPr>
      </p:pic>
      <p:pic>
        <p:nvPicPr>
          <p:cNvPr id="5" name="Picture 7" descr="images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63"/>
          <a:stretch>
            <a:fillRect/>
          </a:stretch>
        </p:blipFill>
        <p:spPr>
          <a:xfrm>
            <a:off x="4932040" y="1556792"/>
            <a:ext cx="3319685" cy="460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877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0" dirty="0">
                <a:solidFill>
                  <a:schemeClr val="bg1"/>
                </a:solidFill>
                <a:effectLst/>
              </a:rPr>
              <a:t>Найди в тексте отрывок, который проиллюстрирован эти рисунком</a:t>
            </a:r>
            <a:r>
              <a:rPr lang="ru-RU" dirty="0"/>
              <a:t>.</a:t>
            </a:r>
          </a:p>
        </p:txBody>
      </p:sp>
      <p:pic>
        <p:nvPicPr>
          <p:cNvPr id="4" name="Picture 17" descr="6ra (1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5656" y="1700808"/>
            <a:ext cx="5925473" cy="3816000"/>
          </a:xfrm>
        </p:spPr>
      </p:pic>
    </p:spTree>
    <p:extLst>
      <p:ext uri="{BB962C8B-B14F-4D97-AF65-F5344CB8AC3E}">
        <p14:creationId xmlns:p14="http://schemas.microsoft.com/office/powerpoint/2010/main" val="90243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</TotalTime>
  <Words>268</Words>
  <Application>Microsoft Office PowerPoint</Application>
  <PresentationFormat>Экран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Холбонская Средняя общеобразовательная школа</vt:lpstr>
      <vt:lpstr>Н.В. Гоголь  </vt:lpstr>
      <vt:lpstr>«Вечера на хуторе близ Диканьки»</vt:lpstr>
      <vt:lpstr>Какие вы знаете заколдованные места?</vt:lpstr>
      <vt:lpstr>Кто является главным героем?</vt:lpstr>
      <vt:lpstr>Соедините слово с его значением</vt:lpstr>
      <vt:lpstr>Проверяем себя:</vt:lpstr>
      <vt:lpstr>Найди в тексте отрывок, который проиллюстрирован эти рисунком.</vt:lpstr>
      <vt:lpstr>Найди в тексте отрывок, который проиллюстрирован эти рисунком.</vt:lpstr>
      <vt:lpstr>Какова главная мысль произведения?</vt:lpstr>
      <vt:lpstr>Спасибо за работу!</vt:lpstr>
      <vt:lpstr>Использованные 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Холбонская Средняя общеобразовательная школа</dc:title>
  <dc:creator>Елена</dc:creator>
  <cp:lastModifiedBy>Елена</cp:lastModifiedBy>
  <cp:revision>7</cp:revision>
  <dcterms:created xsi:type="dcterms:W3CDTF">2017-04-19T14:09:51Z</dcterms:created>
  <dcterms:modified xsi:type="dcterms:W3CDTF">2017-04-19T15:13:52Z</dcterms:modified>
</cp:coreProperties>
</file>