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7" r:id="rId2"/>
    <p:sldId id="268" r:id="rId3"/>
    <p:sldId id="256" r:id="rId4"/>
    <p:sldId id="270" r:id="rId5"/>
    <p:sldId id="271" r:id="rId6"/>
    <p:sldId id="269" r:id="rId7"/>
    <p:sldId id="272" r:id="rId8"/>
    <p:sldId id="273" r:id="rId9"/>
    <p:sldId id="274" r:id="rId10"/>
    <p:sldId id="275" r:id="rId11"/>
    <p:sldId id="276" r:id="rId1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9658E1-E349-486C-86C3-F72EAB79FCEB}" type="datetimeFigureOut">
              <a:rPr lang="ru-RU"/>
              <a:pPr>
                <a:defRPr/>
              </a:pPr>
              <a:t>27.06.2017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F002E8-AE46-4B9E-9040-E4254CCBC18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A0C8B6-F890-4647-B590-D7101C08F900}" type="datetimeFigureOut">
              <a:rPr lang="ru-RU"/>
              <a:pPr>
                <a:defRPr/>
              </a:pPr>
              <a:t>27.06.2017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5BAD65-FC47-47AC-A8BE-8E89441376C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4C771E-F3BB-4E0C-87EE-19E314B34F1E}" type="datetimeFigureOut">
              <a:rPr lang="ru-RU"/>
              <a:pPr>
                <a:defRPr/>
              </a:pPr>
              <a:t>27.06.2017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BA93FE-7141-41F2-9021-74F09DFED92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3818F5-74D9-4CF2-9B8B-26F2F5783946}" type="datetimeFigureOut">
              <a:rPr lang="ru-RU"/>
              <a:pPr>
                <a:defRPr/>
              </a:pPr>
              <a:t>27.06.2017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440D04-8C9E-4CC8-901B-921B881C93F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D49541-549B-4BB9-AE55-D522A861870A}" type="datetimeFigureOut">
              <a:rPr lang="ru-RU"/>
              <a:pPr>
                <a:defRPr/>
              </a:pPr>
              <a:t>27.06.2017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A48313-D049-4306-8B19-AE6CA7CDA36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D1197C-D066-4E72-B5EB-7D230AF27560}" type="datetimeFigureOut">
              <a:rPr lang="ru-RU"/>
              <a:pPr>
                <a:defRPr/>
              </a:pPr>
              <a:t>27.06.2017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F925F9-285F-478C-8281-2B66BB3D283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62DC44-9D51-4EA3-81EA-511DBD3C9D0C}" type="datetimeFigureOut">
              <a:rPr lang="ru-RU"/>
              <a:pPr>
                <a:defRPr/>
              </a:pPr>
              <a:t>27.06.2017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DF14F5-B729-404B-9448-2231CE8090B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E38E67-8382-41AB-AA0F-C43D5CFC75EB}" type="datetimeFigureOut">
              <a:rPr lang="ru-RU"/>
              <a:pPr>
                <a:defRPr/>
              </a:pPr>
              <a:t>27.06.2017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FC7C3A-59D6-43B6-AA45-865776C6253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7F5ECC-C8C4-49F5-803A-02871DD31916}" type="datetimeFigureOut">
              <a:rPr lang="ru-RU"/>
              <a:pPr>
                <a:defRPr/>
              </a:pPr>
              <a:t>27.06.2017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A11183-CA7D-41B9-A16A-272F1F4133A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FB9B06-D651-45C2-B4EE-A980742A62CC}" type="datetimeFigureOut">
              <a:rPr lang="ru-RU"/>
              <a:pPr>
                <a:defRPr/>
              </a:pPr>
              <a:t>27.06.2017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25490D-D522-4753-B313-75C6E7B5B06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DE9AFB-96D8-4500-BEC4-A6CA4A1361D4}" type="datetimeFigureOut">
              <a:rPr lang="ru-RU"/>
              <a:pPr>
                <a:defRPr/>
              </a:pPr>
              <a:t>27.06.2017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38B7D4-A3D3-4412-BE74-ECE77DD4A08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12BE3BF-E69E-4FB1-9775-F21A03499472}" type="datetimeFigureOut">
              <a:rPr lang="ru-RU"/>
              <a:pPr>
                <a:defRPr/>
              </a:pPr>
              <a:t>27.06.2017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2CBDE75-2009-4B62-8705-5521E89D11F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3313" name="Rectangle 1"/>
          <p:cNvSpPr>
            <a:spLocks noChangeArrowheads="1"/>
          </p:cNvSpPr>
          <p:nvPr/>
        </p:nvSpPr>
        <p:spPr bwMode="auto">
          <a:xfrm>
            <a:off x="3851275" y="6642100"/>
            <a:ext cx="12461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lang="en-US" sz="800" dirty="0">
                <a:solidFill>
                  <a:schemeClr val="bg1">
                    <a:lumMod val="75000"/>
                  </a:schemeClr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FokinaLida.75@mail.ru</a:t>
            </a:r>
            <a:endParaRPr lang="en-US" sz="800" dirty="0">
              <a:solidFill>
                <a:schemeClr val="bg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79388" y="188913"/>
            <a:ext cx="8785225" cy="648017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1033" name="Picture 7" descr="http://img-fotki.yandex.ru/get/5808/cadi-1986.4c7/0_7ec34_e2dd912_XL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6516688" y="115888"/>
            <a:ext cx="2427287" cy="2420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4" name="Picture 7" descr="http://img-fotki.yandex.ru/get/5808/cadi-1986.4c7/0_7ec34_e2dd912_XL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179388" y="115888"/>
            <a:ext cx="2428875" cy="2420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5" name="Picture 7" descr="http://img-fotki.yandex.ru/get/5808/cadi-1986.4c7/0_7ec34_e2dd912_XL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179388" y="4292600"/>
            <a:ext cx="2428875" cy="2420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6" name="Picture 7" descr="http://img-fotki.yandex.ru/get/5808/cadi-1986.4c7/0_7ec34_e2dd912_XL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6516688" y="4292600"/>
            <a:ext cx="2427287" cy="2420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Урок русского языка </a:t>
            </a:r>
            <a:br>
              <a:rPr lang="ru-RU" dirty="0" smtClean="0"/>
            </a:br>
            <a:r>
              <a:rPr lang="ru-RU" dirty="0" smtClean="0"/>
              <a:t>в 5 классе</a:t>
            </a:r>
            <a:endParaRPr lang="ru-RU" dirty="0"/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>
          <a:xfrm>
            <a:off x="3347864" y="3861048"/>
            <a:ext cx="4464496" cy="1872208"/>
          </a:xfrm>
        </p:spPr>
        <p:txBody>
          <a:bodyPr/>
          <a:lstStyle/>
          <a:p>
            <a:pPr algn="r"/>
            <a:r>
              <a:rPr lang="ru-RU" sz="2000" dirty="0" smtClean="0"/>
              <a:t>Автор: Мешковская </a:t>
            </a:r>
            <a:r>
              <a:rPr lang="ru-RU" sz="2000" dirty="0" err="1" smtClean="0"/>
              <a:t>Е.Ю.,учитель</a:t>
            </a:r>
            <a:r>
              <a:rPr lang="ru-RU" sz="2000" dirty="0" smtClean="0"/>
              <a:t>  русского языка и литературы </a:t>
            </a:r>
          </a:p>
          <a:p>
            <a:pPr algn="r"/>
            <a:r>
              <a:rPr lang="ru-RU" sz="2000" dirty="0" smtClean="0"/>
              <a:t>МОУ </a:t>
            </a:r>
            <a:r>
              <a:rPr lang="ru-RU" sz="2000" dirty="0" err="1" smtClean="0"/>
              <a:t>Межозерной</a:t>
            </a:r>
            <a:r>
              <a:rPr lang="ru-RU" sz="2000" dirty="0" smtClean="0"/>
              <a:t> СОШ </a:t>
            </a:r>
          </a:p>
          <a:p>
            <a:pPr algn="r"/>
            <a:r>
              <a:rPr lang="ru-RU" sz="2000" dirty="0" smtClean="0"/>
              <a:t>Верхнеуральского района</a:t>
            </a:r>
          </a:p>
          <a:p>
            <a:pPr algn="r"/>
            <a:r>
              <a:rPr lang="ru-RU" sz="2000" dirty="0" smtClean="0"/>
              <a:t>Челябинской области</a:t>
            </a:r>
          </a:p>
          <a:p>
            <a:pPr algn="r"/>
            <a:endParaRPr lang="ru-RU" sz="20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Домашнее задание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4400" dirty="0" smtClean="0"/>
              <a:t>Всем:</a:t>
            </a:r>
          </a:p>
          <a:p>
            <a:pPr>
              <a:buNone/>
            </a:pPr>
            <a:r>
              <a:rPr lang="ru-RU" sz="4400" dirty="0" smtClean="0"/>
              <a:t> §56,теория, упр. 285</a:t>
            </a:r>
          </a:p>
          <a:p>
            <a:r>
              <a:rPr lang="ru-RU" sz="4400" dirty="0" smtClean="0"/>
              <a:t>по желанию: </a:t>
            </a:r>
          </a:p>
          <a:p>
            <a:pPr>
              <a:buNone/>
            </a:pPr>
            <a:r>
              <a:rPr lang="ru-RU" sz="4400" dirty="0" smtClean="0"/>
              <a:t>подобрать небольшой текст (отрывок), где используется приём аллитерации.</a:t>
            </a:r>
            <a:endParaRPr lang="ru-RU" sz="44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 smtClean="0"/>
              <a:t>Фокина Л. Шаблон презентации. Электронный ресурс [</a:t>
            </a:r>
            <a:r>
              <a:rPr lang="en-US" dirty="0" smtClean="0"/>
              <a:t>http</a:t>
            </a:r>
            <a:r>
              <a:rPr lang="ru-RU" dirty="0" smtClean="0"/>
              <a:t>://</a:t>
            </a:r>
            <a:r>
              <a:rPr lang="en-US" dirty="0" err="1" smtClean="0"/>
              <a:t>pedsovet</a:t>
            </a:r>
            <a:r>
              <a:rPr lang="ru-RU" dirty="0" smtClean="0"/>
              <a:t>.</a:t>
            </a:r>
            <a:r>
              <a:rPr lang="en-US" dirty="0" err="1" smtClean="0"/>
              <a:t>su</a:t>
            </a:r>
            <a:r>
              <a:rPr lang="ru-RU" dirty="0" smtClean="0"/>
              <a:t>/</a:t>
            </a:r>
            <a:r>
              <a:rPr lang="en-US" dirty="0" smtClean="0"/>
              <a:t>load</a:t>
            </a:r>
            <a:r>
              <a:rPr lang="ru-RU" dirty="0" smtClean="0"/>
              <a:t>/321-1-0-36555].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Выберите «жителей» страны Фонетика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b="1" dirty="0" smtClean="0"/>
              <a:t>Корень</a:t>
            </a:r>
          </a:p>
          <a:p>
            <a:r>
              <a:rPr lang="ru-RU" b="1" dirty="0" smtClean="0"/>
              <a:t> Соединительная гласная</a:t>
            </a:r>
          </a:p>
          <a:p>
            <a:r>
              <a:rPr lang="ru-RU" b="1" dirty="0" smtClean="0"/>
              <a:t>Мягкий согласный</a:t>
            </a:r>
          </a:p>
          <a:p>
            <a:r>
              <a:rPr lang="ru-RU" b="1" dirty="0" smtClean="0"/>
              <a:t> Транскрипция</a:t>
            </a:r>
          </a:p>
          <a:p>
            <a:r>
              <a:rPr lang="ru-RU" b="1" dirty="0" smtClean="0"/>
              <a:t>Приставка</a:t>
            </a:r>
          </a:p>
          <a:p>
            <a:r>
              <a:rPr lang="ru-RU" b="1" dirty="0" smtClean="0"/>
              <a:t> Ударение</a:t>
            </a:r>
          </a:p>
          <a:p>
            <a:r>
              <a:rPr lang="ru-RU" b="1" dirty="0" smtClean="0"/>
              <a:t> Подлежащее  </a:t>
            </a:r>
          </a:p>
          <a:p>
            <a:r>
              <a:rPr lang="ru-RU" b="1" dirty="0" smtClean="0"/>
              <a:t>Основа</a:t>
            </a:r>
            <a:endParaRPr lang="ru-RU" b="1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b="1" dirty="0" smtClean="0"/>
              <a:t>Суффикс</a:t>
            </a:r>
          </a:p>
          <a:p>
            <a:r>
              <a:rPr lang="ru-RU" b="1" dirty="0" smtClean="0"/>
              <a:t>Глагол</a:t>
            </a:r>
          </a:p>
          <a:p>
            <a:r>
              <a:rPr lang="ru-RU" b="1" dirty="0" smtClean="0"/>
              <a:t>Звук</a:t>
            </a:r>
          </a:p>
          <a:p>
            <a:r>
              <a:rPr lang="ru-RU" b="1" dirty="0" smtClean="0"/>
              <a:t> Буква</a:t>
            </a:r>
          </a:p>
          <a:p>
            <a:r>
              <a:rPr lang="ru-RU" b="1" dirty="0" smtClean="0"/>
              <a:t>Окончание</a:t>
            </a:r>
          </a:p>
          <a:p>
            <a:r>
              <a:rPr lang="ru-RU" b="1" dirty="0" smtClean="0"/>
              <a:t> Твёрдый согласный</a:t>
            </a:r>
          </a:p>
          <a:p>
            <a:r>
              <a:rPr lang="ru-RU" b="1" dirty="0" smtClean="0"/>
              <a:t>Синтаксис</a:t>
            </a:r>
          </a:p>
          <a:p>
            <a:r>
              <a:rPr lang="ru-RU" b="1" dirty="0" smtClean="0"/>
              <a:t>Морфема</a:t>
            </a:r>
          </a:p>
          <a:p>
            <a:r>
              <a:rPr lang="ru-RU" b="1" dirty="0" smtClean="0"/>
              <a:t>Гласный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115616" y="980728"/>
            <a:ext cx="6805437" cy="452431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600" b="1" dirty="0" smtClean="0">
                <a:ln w="1905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Monotype Corsiva" pitchFamily="66" charset="0"/>
              </a:rPr>
              <a:t>Звонкие и глухие согласные</a:t>
            </a:r>
            <a:endParaRPr lang="ru-RU" sz="9600" b="1" dirty="0">
              <a:ln w="19050">
                <a:solidFill>
                  <a:schemeClr val="accent3">
                    <a:lumMod val="50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Заселите дом «жильцами»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79512" y="2636912"/>
          <a:ext cx="8712975" cy="2621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2816"/>
                <a:gridCol w="605534"/>
                <a:gridCol w="593858"/>
                <a:gridCol w="549933"/>
                <a:gridCol w="571894"/>
                <a:gridCol w="571894"/>
                <a:gridCol w="571894"/>
                <a:gridCol w="571894"/>
                <a:gridCol w="571894"/>
                <a:gridCol w="571894"/>
                <a:gridCol w="571894"/>
                <a:gridCol w="571894"/>
                <a:gridCol w="571894"/>
                <a:gridCol w="571894"/>
                <a:gridCol w="571894"/>
              </a:tblGrid>
              <a:tr h="1188132"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[Б] [Б']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[В] </a:t>
                      </a:r>
                    </a:p>
                    <a:p>
                      <a:r>
                        <a:rPr lang="ru-RU" sz="2000" b="1" dirty="0" smtClean="0"/>
                        <a:t>[В']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/>
                        <a:t>[Г] [Г']</a:t>
                      </a:r>
                    </a:p>
                    <a:p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/>
                        <a:t>[Д] [Д']</a:t>
                      </a:r>
                    </a:p>
                    <a:p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/>
                        <a:t>[Ж]</a:t>
                      </a:r>
                    </a:p>
                    <a:p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/>
                        <a:t>[З] [З']</a:t>
                      </a:r>
                    </a:p>
                    <a:p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/>
                        <a:t>[Й']</a:t>
                      </a:r>
                    </a:p>
                    <a:p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/>
                        <a:t>[Л] [Л']</a:t>
                      </a:r>
                    </a:p>
                    <a:p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/>
                        <a:t>[М] [М']</a:t>
                      </a:r>
                    </a:p>
                    <a:p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/>
                        <a:t>[Н] [Н']</a:t>
                      </a:r>
                    </a:p>
                    <a:p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/>
                        <a:t>[Р] [Р']</a:t>
                      </a:r>
                    </a:p>
                    <a:p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b="1" dirty="0"/>
                    </a:p>
                  </a:txBody>
                  <a:tcPr/>
                </a:tc>
              </a:tr>
              <a:tr h="1188132"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[П]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/>
                        <a:t>[П']</a:t>
                      </a:r>
                    </a:p>
                    <a:p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/>
                        <a:t>[Ф] [Ф']</a:t>
                      </a:r>
                    </a:p>
                    <a:p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/>
                        <a:t>[К] [К']</a:t>
                      </a:r>
                    </a:p>
                    <a:p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/>
                        <a:t>[т] [</a:t>
                      </a:r>
                      <a:r>
                        <a:rPr lang="ru-RU" sz="2000" b="1" dirty="0" err="1" smtClean="0"/>
                        <a:t>т</a:t>
                      </a:r>
                      <a:r>
                        <a:rPr lang="ru-RU" sz="2000" b="1" dirty="0" smtClean="0"/>
                        <a:t>']</a:t>
                      </a:r>
                    </a:p>
                    <a:p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/>
                        <a:t>[Ш]</a:t>
                      </a:r>
                    </a:p>
                    <a:p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/>
                        <a:t>[С] [С']</a:t>
                      </a:r>
                    </a:p>
                    <a:p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/>
                        <a:t>[Х] [Х']</a:t>
                      </a:r>
                    </a:p>
                    <a:p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/>
                        <a:t>[Ц]</a:t>
                      </a:r>
                    </a:p>
                    <a:p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000" b="1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/>
                        <a:t>[Ч']</a:t>
                      </a:r>
                    </a:p>
                    <a:p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000" b="1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/>
                        <a:t>[Щ']</a:t>
                      </a:r>
                    </a:p>
                    <a:p>
                      <a:endParaRPr lang="ru-RU" sz="20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Блок-схема: извлечение 4"/>
          <p:cNvSpPr/>
          <p:nvPr/>
        </p:nvSpPr>
        <p:spPr>
          <a:xfrm>
            <a:off x="179512" y="1700808"/>
            <a:ext cx="8784976" cy="864096"/>
          </a:xfrm>
          <a:prstGeom prst="flowChartExtra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Заполните пробелы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Глухие согласные состоят из _____________</a:t>
            </a:r>
          </a:p>
          <a:p>
            <a:pPr>
              <a:buNone/>
            </a:pPr>
            <a:r>
              <a:rPr lang="ru-RU" dirty="0" smtClean="0"/>
              <a:t>В образовании звонких согласных участвует __________ и ______.</a:t>
            </a:r>
          </a:p>
          <a:p>
            <a:pPr>
              <a:buNone/>
            </a:pPr>
            <a:r>
              <a:rPr lang="ru-RU" dirty="0" smtClean="0"/>
              <a:t>В сонорных согласных _________ преобладает над ___________. К ним относятся такие согласные, как _________</a:t>
            </a:r>
          </a:p>
          <a:p>
            <a:pPr>
              <a:buNone/>
            </a:pPr>
            <a:r>
              <a:rPr lang="ru-RU" dirty="0" smtClean="0"/>
              <a:t>Большинство согласных имеют ______.</a:t>
            </a:r>
          </a:p>
          <a:p>
            <a:pPr>
              <a:buNone/>
            </a:pPr>
            <a:r>
              <a:rPr lang="ru-RU" dirty="0" smtClean="0"/>
              <a:t>Не имеют пары по звонкости звуки _______.</a:t>
            </a:r>
          </a:p>
          <a:p>
            <a:pPr>
              <a:buNone/>
            </a:pPr>
            <a:r>
              <a:rPr lang="ru-RU" dirty="0" smtClean="0"/>
              <a:t>Не имеют пары по глухости звуки ________.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800" dirty="0" smtClean="0"/>
              <a:t>Зоопарк</a:t>
            </a:r>
            <a:r>
              <a:rPr lang="ru-RU" sz="4000" dirty="0" smtClean="0"/>
              <a:t> </a:t>
            </a:r>
            <a:endParaRPr lang="ru-RU" sz="4000" dirty="0"/>
          </a:p>
        </p:txBody>
      </p:sp>
      <p:sp>
        <p:nvSpPr>
          <p:cNvPr id="12" name="Содержимое 1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r>
              <a:rPr lang="ru-RU" sz="5400" dirty="0" smtClean="0"/>
              <a:t>Баран, кот, зебра, щука, пёс, выдра, утка, гагара, олень, кит.</a:t>
            </a:r>
          </a:p>
          <a:p>
            <a:endParaRPr lang="ru-RU" dirty="0"/>
          </a:p>
        </p:txBody>
      </p:sp>
      <p:pic>
        <p:nvPicPr>
          <p:cNvPr id="3077" name="Picture 5" descr="C:\Users\Вячеслав\AppData\Local\Microsoft\Windows\Temporary Internet Files\Content.IE5\030KRUYK\zoo[1]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88640"/>
            <a:ext cx="3024336" cy="221784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467544" y="908720"/>
            <a:ext cx="5544616" cy="546075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ru-RU" dirty="0" smtClean="0"/>
              <a:t>Чёлн томленья</a:t>
            </a:r>
            <a:endParaRPr lang="ru-RU" dirty="0"/>
          </a:p>
        </p:txBody>
      </p:sp>
      <p:sp>
        <p:nvSpPr>
          <p:cNvPr id="9" name="Содержимое 8"/>
          <p:cNvSpPr>
            <a:spLocks noGrp="1"/>
          </p:cNvSpPr>
          <p:nvPr>
            <p:ph sz="half" idx="2"/>
          </p:nvPr>
        </p:nvSpPr>
        <p:spPr>
          <a:xfrm>
            <a:off x="467544" y="1484784"/>
            <a:ext cx="5544616" cy="2232248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ru-RU" sz="2800" dirty="0" smtClean="0"/>
              <a:t>Вечер. Взморье. Вздохи ветра.</a:t>
            </a:r>
            <a:br>
              <a:rPr lang="ru-RU" sz="2800" dirty="0" smtClean="0"/>
            </a:br>
            <a:r>
              <a:rPr lang="ru-RU" sz="2800" dirty="0" smtClean="0"/>
              <a:t>Величавый возглас волн.</a:t>
            </a:r>
            <a:br>
              <a:rPr lang="ru-RU" sz="2800" dirty="0" smtClean="0"/>
            </a:br>
            <a:r>
              <a:rPr lang="ru-RU" sz="2800" dirty="0" smtClean="0"/>
              <a:t>Близко буря. В берег бьётся</a:t>
            </a:r>
            <a:br>
              <a:rPr lang="ru-RU" sz="2800" dirty="0" smtClean="0"/>
            </a:br>
            <a:r>
              <a:rPr lang="ru-RU" sz="2800" dirty="0" smtClean="0"/>
              <a:t>Чуждый чарам чёрный чёлн.</a:t>
            </a:r>
          </a:p>
          <a:p>
            <a:pPr algn="r"/>
            <a:r>
              <a:rPr lang="ru-RU" sz="2800" dirty="0" smtClean="0"/>
              <a:t>К. Бальмонт. </a:t>
            </a:r>
          </a:p>
          <a:p>
            <a:endParaRPr lang="ru-RU" dirty="0"/>
          </a:p>
        </p:txBody>
      </p:sp>
      <p:sp>
        <p:nvSpPr>
          <p:cNvPr id="10" name="Текст 9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4"/>
          </p:nvPr>
        </p:nvSpPr>
        <p:spPr>
          <a:xfrm>
            <a:off x="5796136" y="836712"/>
            <a:ext cx="3096344" cy="2664296"/>
          </a:xfrm>
        </p:spPr>
        <p:txBody>
          <a:bodyPr/>
          <a:lstStyle/>
          <a:p>
            <a:r>
              <a:rPr lang="ru-RU" b="1" i="1" dirty="0" smtClean="0"/>
              <a:t>Аллитерация</a:t>
            </a:r>
            <a:r>
              <a:rPr lang="ru-RU" i="1" dirty="0" smtClean="0"/>
              <a:t> -  повторение одинаковых согласных, придающее звуковую выразительность речи.</a:t>
            </a:r>
            <a:endParaRPr lang="ru-RU" i="1" dirty="0"/>
          </a:p>
        </p:txBody>
      </p:sp>
      <p:pic>
        <p:nvPicPr>
          <p:cNvPr id="1026" name="Picture 2" descr="http://www.studfiles.ru/html/2706/285/html_GiiOOXVwvF.3cLr/htmlconvd-rpS4Bo_html_3957669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3766538"/>
            <a:ext cx="8280920" cy="25877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2034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sz="half" idx="1"/>
          </p:nvPr>
        </p:nvSpPr>
        <p:spPr>
          <a:xfrm>
            <a:off x="179512" y="332656"/>
            <a:ext cx="4316288" cy="5793507"/>
          </a:xfrm>
        </p:spPr>
        <p:txBody>
          <a:bodyPr/>
          <a:lstStyle/>
          <a:p>
            <a:r>
              <a:rPr lang="ru-RU" sz="3600" dirty="0" smtClean="0"/>
              <a:t>Серё</a:t>
            </a:r>
            <a:r>
              <a:rPr lang="ru-RU" sz="3600" dirty="0" smtClean="0">
                <a:solidFill>
                  <a:srgbClr val="FF0000"/>
                </a:solidFill>
              </a:rPr>
              <a:t>ж</a:t>
            </a:r>
            <a:r>
              <a:rPr lang="ru-RU" sz="3600" dirty="0" smtClean="0"/>
              <a:t>ка – серё</a:t>
            </a:r>
            <a:r>
              <a:rPr lang="ru-RU" sz="3600" dirty="0" smtClean="0">
                <a:solidFill>
                  <a:srgbClr val="FF0000"/>
                </a:solidFill>
              </a:rPr>
              <a:t>ж</a:t>
            </a:r>
            <a:r>
              <a:rPr lang="ru-RU" sz="3600" dirty="0" smtClean="0"/>
              <a:t>ек</a:t>
            </a:r>
          </a:p>
          <a:p>
            <a:r>
              <a:rPr lang="ru-RU" sz="3600" dirty="0" smtClean="0"/>
              <a:t>Дро</a:t>
            </a:r>
            <a:r>
              <a:rPr lang="ru-RU" sz="3600" dirty="0" smtClean="0">
                <a:solidFill>
                  <a:srgbClr val="FF0000"/>
                </a:solidFill>
              </a:rPr>
              <a:t>б</a:t>
            </a:r>
            <a:r>
              <a:rPr lang="ru-RU" sz="3600" dirty="0" smtClean="0"/>
              <a:t>ь – дро</a:t>
            </a:r>
            <a:r>
              <a:rPr lang="ru-RU" sz="3600" dirty="0" smtClean="0">
                <a:solidFill>
                  <a:srgbClr val="FF0000"/>
                </a:solidFill>
              </a:rPr>
              <a:t>б</a:t>
            </a:r>
            <a:r>
              <a:rPr lang="ru-RU" sz="3600" dirty="0" smtClean="0"/>
              <a:t>ить</a:t>
            </a:r>
          </a:p>
          <a:p>
            <a:r>
              <a:rPr lang="ru-RU" sz="3600" dirty="0" smtClean="0"/>
              <a:t>Ска</a:t>
            </a:r>
            <a:r>
              <a:rPr lang="ru-RU" sz="3600" dirty="0" smtClean="0">
                <a:solidFill>
                  <a:srgbClr val="FF0000"/>
                </a:solidFill>
              </a:rPr>
              <a:t>з</a:t>
            </a:r>
            <a:r>
              <a:rPr lang="ru-RU" sz="3600" dirty="0" smtClean="0"/>
              <a:t>ка  - ска</a:t>
            </a:r>
            <a:r>
              <a:rPr lang="ru-RU" sz="3600" dirty="0" smtClean="0">
                <a:solidFill>
                  <a:srgbClr val="FF0000"/>
                </a:solidFill>
              </a:rPr>
              <a:t>з</a:t>
            </a:r>
            <a:r>
              <a:rPr lang="ru-RU" sz="3600" dirty="0" smtClean="0"/>
              <a:t>очка</a:t>
            </a:r>
          </a:p>
          <a:p>
            <a:r>
              <a:rPr lang="ru-RU" sz="3600" dirty="0" smtClean="0"/>
              <a:t>Ру</a:t>
            </a:r>
            <a:r>
              <a:rPr lang="ru-RU" sz="3600" dirty="0" smtClean="0">
                <a:solidFill>
                  <a:srgbClr val="FF0000"/>
                </a:solidFill>
              </a:rPr>
              <a:t>б</a:t>
            </a:r>
            <a:r>
              <a:rPr lang="ru-RU" sz="3600" dirty="0" smtClean="0"/>
              <a:t>ка  - ру</a:t>
            </a:r>
            <a:r>
              <a:rPr lang="ru-RU" sz="3600" dirty="0" smtClean="0">
                <a:solidFill>
                  <a:srgbClr val="FF0000"/>
                </a:solidFill>
              </a:rPr>
              <a:t>б</a:t>
            </a:r>
            <a:r>
              <a:rPr lang="ru-RU" sz="3600" dirty="0" smtClean="0"/>
              <a:t>ить</a:t>
            </a:r>
          </a:p>
          <a:p>
            <a:r>
              <a:rPr lang="ru-RU" sz="3600" dirty="0" smtClean="0"/>
              <a:t>Гво</a:t>
            </a:r>
            <a:r>
              <a:rPr lang="ru-RU" sz="3600" dirty="0" smtClean="0">
                <a:solidFill>
                  <a:srgbClr val="FF0000"/>
                </a:solidFill>
              </a:rPr>
              <a:t>з</a:t>
            </a:r>
            <a:r>
              <a:rPr lang="ru-RU" sz="3600" dirty="0" smtClean="0"/>
              <a:t>дь  </a:t>
            </a:r>
          </a:p>
          <a:p>
            <a:r>
              <a:rPr lang="ru-RU" sz="3600" dirty="0" smtClean="0"/>
              <a:t>Гру</a:t>
            </a:r>
            <a:r>
              <a:rPr lang="ru-RU" sz="3600" dirty="0" smtClean="0">
                <a:solidFill>
                  <a:srgbClr val="FF0000"/>
                </a:solidFill>
              </a:rPr>
              <a:t>с</a:t>
            </a:r>
            <a:r>
              <a:rPr lang="ru-RU" sz="3600" dirty="0" smtClean="0"/>
              <a:t>ть</a:t>
            </a:r>
          </a:p>
          <a:p>
            <a:r>
              <a:rPr lang="ru-RU" sz="3600" dirty="0" smtClean="0"/>
              <a:t>Гри</a:t>
            </a:r>
            <a:r>
              <a:rPr lang="ru-RU" sz="3600" dirty="0" smtClean="0">
                <a:solidFill>
                  <a:srgbClr val="FF0000"/>
                </a:solidFill>
              </a:rPr>
              <a:t>б </a:t>
            </a:r>
            <a:r>
              <a:rPr lang="ru-RU" sz="3600" dirty="0" smtClean="0"/>
              <a:t>–</a:t>
            </a:r>
            <a:r>
              <a:rPr lang="ru-RU" sz="3600" dirty="0" smtClean="0">
                <a:solidFill>
                  <a:srgbClr val="FF0000"/>
                </a:solidFill>
              </a:rPr>
              <a:t> </a:t>
            </a:r>
            <a:r>
              <a:rPr lang="ru-RU" sz="3600" dirty="0" smtClean="0"/>
              <a:t>гри</a:t>
            </a:r>
            <a:r>
              <a:rPr lang="ru-RU" sz="3600" dirty="0" smtClean="0">
                <a:solidFill>
                  <a:srgbClr val="FF0000"/>
                </a:solidFill>
              </a:rPr>
              <a:t>б</a:t>
            </a:r>
            <a:r>
              <a:rPr lang="ru-RU" sz="3600" dirty="0" smtClean="0"/>
              <a:t>ной</a:t>
            </a:r>
          </a:p>
          <a:p>
            <a:r>
              <a:rPr lang="ru-RU" sz="3600" dirty="0" smtClean="0"/>
              <a:t>Ду</a:t>
            </a:r>
            <a:r>
              <a:rPr lang="ru-RU" sz="3600" dirty="0" smtClean="0">
                <a:solidFill>
                  <a:srgbClr val="FF0000"/>
                </a:solidFill>
              </a:rPr>
              <a:t>б</a:t>
            </a:r>
            <a:r>
              <a:rPr lang="ru-RU" sz="3600" dirty="0" smtClean="0"/>
              <a:t> - ду</a:t>
            </a:r>
            <a:r>
              <a:rPr lang="ru-RU" sz="3600" dirty="0" smtClean="0">
                <a:solidFill>
                  <a:srgbClr val="FF0000"/>
                </a:solidFill>
              </a:rPr>
              <a:t>б</a:t>
            </a:r>
            <a:r>
              <a:rPr lang="ru-RU" sz="3600" dirty="0" smtClean="0"/>
              <a:t>ы.</a:t>
            </a:r>
          </a:p>
          <a:p>
            <a:endParaRPr lang="ru-RU" dirty="0"/>
          </a:p>
        </p:txBody>
      </p:sp>
      <p:sp>
        <p:nvSpPr>
          <p:cNvPr id="9" name="Содержимое 8"/>
          <p:cNvSpPr>
            <a:spLocks noGrp="1"/>
          </p:cNvSpPr>
          <p:nvPr>
            <p:ph sz="half" idx="2"/>
          </p:nvPr>
        </p:nvSpPr>
        <p:spPr>
          <a:xfrm>
            <a:off x="4427984" y="332656"/>
            <a:ext cx="4392488" cy="5793507"/>
          </a:xfrm>
        </p:spPr>
        <p:txBody>
          <a:bodyPr/>
          <a:lstStyle/>
          <a:p>
            <a:r>
              <a:rPr lang="ru-RU" sz="3600" dirty="0" smtClean="0"/>
              <a:t>Ло</a:t>
            </a:r>
            <a:r>
              <a:rPr lang="ru-RU" sz="3600" dirty="0" smtClean="0">
                <a:solidFill>
                  <a:srgbClr val="FF0000"/>
                </a:solidFill>
              </a:rPr>
              <a:t>д</a:t>
            </a:r>
            <a:r>
              <a:rPr lang="ru-RU" sz="3600" dirty="0" smtClean="0"/>
              <a:t>ка – ло</a:t>
            </a:r>
            <a:r>
              <a:rPr lang="ru-RU" sz="3600" dirty="0" smtClean="0">
                <a:solidFill>
                  <a:srgbClr val="FF0000"/>
                </a:solidFill>
              </a:rPr>
              <a:t>д</a:t>
            </a:r>
            <a:r>
              <a:rPr lang="ru-RU" sz="3600" dirty="0" smtClean="0"/>
              <a:t>очка</a:t>
            </a:r>
          </a:p>
          <a:p>
            <a:r>
              <a:rPr lang="ru-RU" sz="3600" dirty="0" smtClean="0"/>
              <a:t>Звёз</a:t>
            </a:r>
            <a:r>
              <a:rPr lang="ru-RU" sz="3600" dirty="0" smtClean="0">
                <a:solidFill>
                  <a:srgbClr val="FF0000"/>
                </a:solidFill>
              </a:rPr>
              <a:t>д</a:t>
            </a:r>
            <a:r>
              <a:rPr lang="ru-RU" sz="3600" dirty="0" smtClean="0"/>
              <a:t> - звез</a:t>
            </a:r>
            <a:r>
              <a:rPr lang="ru-RU" sz="3600" dirty="0" smtClean="0">
                <a:solidFill>
                  <a:srgbClr val="FF0000"/>
                </a:solidFill>
              </a:rPr>
              <a:t>д</a:t>
            </a:r>
            <a:r>
              <a:rPr lang="ru-RU" sz="3600" dirty="0" smtClean="0"/>
              <a:t>а  </a:t>
            </a:r>
          </a:p>
          <a:p>
            <a:r>
              <a:rPr lang="ru-RU" sz="3600" dirty="0" smtClean="0"/>
              <a:t>Сва</a:t>
            </a:r>
            <a:r>
              <a:rPr lang="ru-RU" sz="3600" dirty="0" smtClean="0">
                <a:solidFill>
                  <a:srgbClr val="FF0000"/>
                </a:solidFill>
              </a:rPr>
              <a:t>д</a:t>
            </a:r>
            <a:r>
              <a:rPr lang="ru-RU" sz="3600" dirty="0" smtClean="0"/>
              <a:t>ьба – </a:t>
            </a:r>
            <a:r>
              <a:rPr lang="ru-RU" sz="3600" dirty="0" err="1" smtClean="0"/>
              <a:t>сва</a:t>
            </a:r>
            <a:r>
              <a:rPr lang="ru-RU" sz="3600" dirty="0" err="1" smtClean="0">
                <a:solidFill>
                  <a:srgbClr val="FF0000"/>
                </a:solidFill>
              </a:rPr>
              <a:t>д</a:t>
            </a:r>
            <a:r>
              <a:rPr lang="ru-RU" sz="3600" dirty="0" err="1" smtClean="0"/>
              <a:t>ьба</a:t>
            </a:r>
            <a:endParaRPr lang="ru-RU" sz="3600" dirty="0" smtClean="0"/>
          </a:p>
          <a:p>
            <a:r>
              <a:rPr lang="ru-RU" sz="3600" dirty="0" smtClean="0"/>
              <a:t>Оши</a:t>
            </a:r>
            <a:r>
              <a:rPr lang="ru-RU" sz="3600" dirty="0" smtClean="0">
                <a:solidFill>
                  <a:srgbClr val="FF0000"/>
                </a:solidFill>
              </a:rPr>
              <a:t>б</a:t>
            </a:r>
            <a:r>
              <a:rPr lang="ru-RU" sz="3600" dirty="0" smtClean="0"/>
              <a:t>ка – оши</a:t>
            </a:r>
            <a:r>
              <a:rPr lang="ru-RU" sz="3600" dirty="0" smtClean="0">
                <a:solidFill>
                  <a:srgbClr val="FF0000"/>
                </a:solidFill>
              </a:rPr>
              <a:t>б</a:t>
            </a:r>
            <a:r>
              <a:rPr lang="ru-RU" sz="3600" dirty="0" smtClean="0"/>
              <a:t>ок</a:t>
            </a:r>
          </a:p>
          <a:p>
            <a:r>
              <a:rPr lang="ru-RU" sz="3600" dirty="0" smtClean="0"/>
              <a:t>Зу</a:t>
            </a:r>
            <a:r>
              <a:rPr lang="ru-RU" sz="3600" dirty="0" smtClean="0">
                <a:solidFill>
                  <a:srgbClr val="FF0000"/>
                </a:solidFill>
              </a:rPr>
              <a:t>б</a:t>
            </a:r>
            <a:r>
              <a:rPr lang="ru-RU" sz="3600" dirty="0" smtClean="0"/>
              <a:t> – зу</a:t>
            </a:r>
            <a:r>
              <a:rPr lang="ru-RU" sz="3600" dirty="0" smtClean="0">
                <a:solidFill>
                  <a:srgbClr val="FF0000"/>
                </a:solidFill>
              </a:rPr>
              <a:t>б</a:t>
            </a:r>
            <a:r>
              <a:rPr lang="ru-RU" sz="3600" dirty="0" smtClean="0"/>
              <a:t>ы</a:t>
            </a:r>
          </a:p>
          <a:p>
            <a:r>
              <a:rPr lang="ru-RU" sz="3600" dirty="0" smtClean="0"/>
              <a:t>Улы</a:t>
            </a:r>
            <a:r>
              <a:rPr lang="ru-RU" sz="3600" dirty="0" smtClean="0">
                <a:solidFill>
                  <a:srgbClr val="FF0000"/>
                </a:solidFill>
              </a:rPr>
              <a:t>б</a:t>
            </a:r>
            <a:r>
              <a:rPr lang="ru-RU" sz="3600" dirty="0" smtClean="0"/>
              <a:t>ка – улы</a:t>
            </a:r>
            <a:r>
              <a:rPr lang="ru-RU" sz="3600" dirty="0" smtClean="0">
                <a:solidFill>
                  <a:srgbClr val="FF0000"/>
                </a:solidFill>
              </a:rPr>
              <a:t>б</a:t>
            </a:r>
            <a:r>
              <a:rPr lang="ru-RU" sz="3600" dirty="0" smtClean="0"/>
              <a:t>аться</a:t>
            </a:r>
          </a:p>
          <a:p>
            <a:r>
              <a:rPr lang="ru-RU" sz="3600" dirty="0" smtClean="0"/>
              <a:t>Про</a:t>
            </a:r>
            <a:r>
              <a:rPr lang="ru-RU" sz="3600" dirty="0" smtClean="0">
                <a:solidFill>
                  <a:srgbClr val="FF0000"/>
                </a:solidFill>
              </a:rPr>
              <a:t>с</a:t>
            </a:r>
            <a:r>
              <a:rPr lang="ru-RU" sz="3600" dirty="0" smtClean="0"/>
              <a:t>ьба – про</a:t>
            </a:r>
            <a:r>
              <a:rPr lang="ru-RU" sz="3600" dirty="0" smtClean="0">
                <a:solidFill>
                  <a:srgbClr val="FF0000"/>
                </a:solidFill>
              </a:rPr>
              <a:t>с</a:t>
            </a:r>
            <a:r>
              <a:rPr lang="ru-RU" sz="3600" dirty="0" smtClean="0"/>
              <a:t>ить</a:t>
            </a:r>
          </a:p>
          <a:p>
            <a:r>
              <a:rPr lang="ru-RU" sz="3600" dirty="0" smtClean="0"/>
              <a:t>Ко</a:t>
            </a:r>
            <a:r>
              <a:rPr lang="ru-RU" sz="3600" dirty="0" smtClean="0">
                <a:solidFill>
                  <a:srgbClr val="FF0000"/>
                </a:solidFill>
              </a:rPr>
              <a:t>с</a:t>
            </a:r>
            <a:r>
              <a:rPr lang="ru-RU" sz="3600" dirty="0" smtClean="0"/>
              <a:t>ьба - ко</a:t>
            </a:r>
            <a:r>
              <a:rPr lang="ru-RU" sz="3600" dirty="0" smtClean="0">
                <a:solidFill>
                  <a:srgbClr val="FF0000"/>
                </a:solidFill>
              </a:rPr>
              <a:t>с</a:t>
            </a:r>
            <a:r>
              <a:rPr lang="ru-RU" sz="3600" dirty="0" smtClean="0"/>
              <a:t>ить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Д</a:t>
            </a:r>
            <a:r>
              <a:rPr lang="ru-RU" dirty="0" smtClean="0"/>
              <a:t>о</a:t>
            </a:r>
            <a:r>
              <a:rPr lang="ru-RU" dirty="0" smtClean="0">
                <a:solidFill>
                  <a:srgbClr val="FF0000"/>
                </a:solidFill>
              </a:rPr>
              <a:t>жд</a:t>
            </a:r>
            <a:r>
              <a:rPr lang="ru-RU" dirty="0" smtClean="0"/>
              <a:t>и</a:t>
            </a:r>
            <a:r>
              <a:rPr lang="ru-RU" dirty="0" smtClean="0">
                <a:solidFill>
                  <a:srgbClr val="00B0F0"/>
                </a:solidFill>
              </a:rPr>
              <a:t>к</a:t>
            </a:r>
            <a:r>
              <a:rPr lang="ru-RU" dirty="0" smtClean="0"/>
              <a:t>, </a:t>
            </a:r>
            <a:r>
              <a:rPr lang="ru-RU" dirty="0" smtClean="0">
                <a:solidFill>
                  <a:srgbClr val="FF0000"/>
                </a:solidFill>
              </a:rPr>
              <a:t>д</a:t>
            </a:r>
            <a:r>
              <a:rPr lang="ru-RU" dirty="0" smtClean="0"/>
              <a:t>о</a:t>
            </a:r>
            <a:r>
              <a:rPr lang="ru-RU" dirty="0" smtClean="0">
                <a:solidFill>
                  <a:srgbClr val="FF0000"/>
                </a:solidFill>
              </a:rPr>
              <a:t>жд</a:t>
            </a:r>
            <a:r>
              <a:rPr lang="ru-RU" dirty="0" smtClean="0"/>
              <a:t>и</a:t>
            </a:r>
            <a:r>
              <a:rPr lang="ru-RU" dirty="0" smtClean="0">
                <a:solidFill>
                  <a:srgbClr val="00B0F0"/>
                </a:solidFill>
              </a:rPr>
              <a:t>к</a:t>
            </a:r>
            <a:r>
              <a:rPr lang="ru-RU" dirty="0" smtClean="0"/>
              <a:t>, </a:t>
            </a:r>
            <a:r>
              <a:rPr lang="ru-RU" dirty="0" smtClean="0">
                <a:solidFill>
                  <a:srgbClr val="FF0000"/>
                </a:solidFill>
              </a:rPr>
              <a:t>н</a:t>
            </a:r>
            <a:r>
              <a:rPr lang="ru-RU" dirty="0" smtClean="0"/>
              <a:t>е </a:t>
            </a:r>
            <a:r>
              <a:rPr lang="ru-RU" dirty="0" smtClean="0">
                <a:solidFill>
                  <a:srgbClr val="FF0000"/>
                </a:solidFill>
              </a:rPr>
              <a:t>д</a:t>
            </a:r>
            <a:r>
              <a:rPr lang="ru-RU" dirty="0" smtClean="0"/>
              <a:t>о</a:t>
            </a:r>
            <a:r>
              <a:rPr lang="ru-RU" dirty="0" smtClean="0">
                <a:solidFill>
                  <a:srgbClr val="FF0000"/>
                </a:solidFill>
              </a:rPr>
              <a:t>жд</a:t>
            </a:r>
            <a:r>
              <a:rPr lang="ru-RU" dirty="0" smtClean="0"/>
              <a:t>и,</a:t>
            </a:r>
            <a:br>
              <a:rPr lang="ru-RU" dirty="0" smtClean="0"/>
            </a:br>
            <a:r>
              <a:rPr lang="ru-RU" dirty="0" smtClean="0">
                <a:solidFill>
                  <a:srgbClr val="FF0000"/>
                </a:solidFill>
              </a:rPr>
              <a:t>Н</a:t>
            </a:r>
            <a:r>
              <a:rPr lang="ru-RU" dirty="0" smtClean="0"/>
              <a:t>е </a:t>
            </a:r>
            <a:r>
              <a:rPr lang="ru-RU" dirty="0" smtClean="0">
                <a:solidFill>
                  <a:srgbClr val="FF0000"/>
                </a:solidFill>
              </a:rPr>
              <a:t>д</a:t>
            </a:r>
            <a:r>
              <a:rPr lang="ru-RU" dirty="0" smtClean="0"/>
              <a:t>о</a:t>
            </a:r>
            <a:r>
              <a:rPr lang="ru-RU" dirty="0" smtClean="0">
                <a:solidFill>
                  <a:srgbClr val="FF0000"/>
                </a:solidFill>
              </a:rPr>
              <a:t>жд</a:t>
            </a:r>
            <a:r>
              <a:rPr lang="ru-RU" dirty="0" smtClean="0"/>
              <a:t>и </a:t>
            </a:r>
            <a:r>
              <a:rPr lang="ru-RU" dirty="0" smtClean="0">
                <a:solidFill>
                  <a:srgbClr val="00B0F0"/>
                </a:solidFill>
              </a:rPr>
              <a:t>т</a:t>
            </a:r>
            <a:r>
              <a:rPr lang="ru-RU" dirty="0" smtClean="0"/>
              <a:t>ы, </a:t>
            </a:r>
            <a:r>
              <a:rPr lang="ru-RU" dirty="0" smtClean="0">
                <a:solidFill>
                  <a:srgbClr val="00B0F0"/>
                </a:solidFill>
              </a:rPr>
              <a:t>п</a:t>
            </a:r>
            <a:r>
              <a:rPr lang="ru-RU" dirty="0" smtClean="0"/>
              <a:t>о</a:t>
            </a:r>
            <a:r>
              <a:rPr lang="ru-RU" dirty="0" smtClean="0">
                <a:solidFill>
                  <a:srgbClr val="FF0000"/>
                </a:solidFill>
              </a:rPr>
              <a:t>д</a:t>
            </a:r>
            <a:r>
              <a:rPr lang="ru-RU" dirty="0" smtClean="0"/>
              <a:t>о</a:t>
            </a:r>
            <a:r>
              <a:rPr lang="ru-RU" dirty="0" smtClean="0">
                <a:solidFill>
                  <a:srgbClr val="FF0000"/>
                </a:solidFill>
              </a:rPr>
              <a:t>жд</a:t>
            </a:r>
            <a:r>
              <a:rPr lang="ru-RU" dirty="0" smtClean="0"/>
              <a:t>и!</a:t>
            </a:r>
            <a:br>
              <a:rPr lang="ru-RU" dirty="0" smtClean="0"/>
            </a:br>
            <a:r>
              <a:rPr lang="ru-RU" dirty="0" smtClean="0">
                <a:solidFill>
                  <a:srgbClr val="FF0000"/>
                </a:solidFill>
              </a:rPr>
              <a:t>В</a:t>
            </a:r>
            <a:r>
              <a:rPr lang="ru-RU" dirty="0" smtClean="0"/>
              <a:t>ы</a:t>
            </a:r>
            <a:r>
              <a:rPr lang="ru-RU" dirty="0" smtClean="0">
                <a:solidFill>
                  <a:srgbClr val="FF0000"/>
                </a:solidFill>
              </a:rPr>
              <a:t>йд</a:t>
            </a:r>
            <a:r>
              <a:rPr lang="ru-RU" dirty="0" smtClean="0"/>
              <a:t>и, </a:t>
            </a:r>
            <a:r>
              <a:rPr lang="ru-RU" dirty="0" smtClean="0">
                <a:solidFill>
                  <a:srgbClr val="FF0000"/>
                </a:solidFill>
              </a:rPr>
              <a:t>в</a:t>
            </a:r>
            <a:r>
              <a:rPr lang="ru-RU" dirty="0" smtClean="0"/>
              <a:t>ы</a:t>
            </a:r>
            <a:r>
              <a:rPr lang="ru-RU" dirty="0" smtClean="0">
                <a:solidFill>
                  <a:srgbClr val="FF0000"/>
                </a:solidFill>
              </a:rPr>
              <a:t>йд</a:t>
            </a:r>
            <a:r>
              <a:rPr lang="ru-RU" dirty="0" smtClean="0"/>
              <a:t>и, </a:t>
            </a:r>
            <a:r>
              <a:rPr lang="ru-RU" dirty="0" smtClean="0">
                <a:solidFill>
                  <a:srgbClr val="00B0F0"/>
                </a:solidFill>
              </a:rPr>
              <a:t>с</a:t>
            </a:r>
            <a:r>
              <a:rPr lang="ru-RU" dirty="0" smtClean="0"/>
              <a:t>о</a:t>
            </a:r>
            <a:r>
              <a:rPr lang="ru-RU" dirty="0" smtClean="0">
                <a:solidFill>
                  <a:srgbClr val="FF0000"/>
                </a:solidFill>
              </a:rPr>
              <a:t>лн</a:t>
            </a:r>
            <a:r>
              <a:rPr lang="ru-RU" dirty="0" smtClean="0"/>
              <a:t>ы</a:t>
            </a:r>
            <a:r>
              <a:rPr lang="ru-RU" dirty="0" smtClean="0">
                <a:solidFill>
                  <a:srgbClr val="00B0F0"/>
                </a:solidFill>
              </a:rPr>
              <a:t>шк</a:t>
            </a:r>
            <a:r>
              <a:rPr lang="ru-RU" dirty="0" smtClean="0"/>
              <a:t>о,</a:t>
            </a:r>
            <a:br>
              <a:rPr lang="ru-RU" dirty="0" smtClean="0"/>
            </a:br>
            <a:r>
              <a:rPr lang="ru-RU" dirty="0" smtClean="0">
                <a:solidFill>
                  <a:srgbClr val="FF0000"/>
                </a:solidFill>
              </a:rPr>
              <a:t>З</a:t>
            </a:r>
            <a:r>
              <a:rPr lang="ru-RU" dirty="0" smtClean="0"/>
              <a:t>о</a:t>
            </a:r>
            <a:r>
              <a:rPr lang="ru-RU" dirty="0" smtClean="0">
                <a:solidFill>
                  <a:srgbClr val="FF0000"/>
                </a:solidFill>
              </a:rPr>
              <a:t>л</a:t>
            </a:r>
            <a:r>
              <a:rPr lang="ru-RU" dirty="0" smtClean="0"/>
              <a:t>о</a:t>
            </a:r>
            <a:r>
              <a:rPr lang="ru-RU" dirty="0" smtClean="0">
                <a:solidFill>
                  <a:srgbClr val="00B0F0"/>
                </a:solidFill>
              </a:rPr>
              <a:t>т</a:t>
            </a:r>
            <a:r>
              <a:rPr lang="ru-RU" dirty="0" smtClean="0"/>
              <a:t>о[</a:t>
            </a:r>
            <a:r>
              <a:rPr lang="ru-RU" dirty="0" err="1" smtClean="0">
                <a:solidFill>
                  <a:srgbClr val="FF0000"/>
                </a:solidFill>
              </a:rPr>
              <a:t>й</a:t>
            </a:r>
            <a:r>
              <a:rPr lang="ru-RU" dirty="0" err="1" smtClean="0"/>
              <a:t>‘э</a:t>
            </a:r>
            <a:r>
              <a:rPr lang="ru-RU" dirty="0" smtClean="0"/>
              <a:t>] </a:t>
            </a:r>
            <a:r>
              <a:rPr lang="ru-RU" dirty="0" smtClean="0">
                <a:solidFill>
                  <a:srgbClr val="FF0000"/>
                </a:solidFill>
              </a:rPr>
              <a:t>д</a:t>
            </a:r>
            <a:r>
              <a:rPr lang="ru-RU" dirty="0" smtClean="0"/>
              <a:t>о</a:t>
            </a:r>
            <a:r>
              <a:rPr lang="ru-RU" dirty="0" smtClean="0">
                <a:solidFill>
                  <a:srgbClr val="FF0000"/>
                </a:solidFill>
              </a:rPr>
              <a:t>н</a:t>
            </a:r>
            <a:r>
              <a:rPr lang="ru-RU" dirty="0" smtClean="0"/>
              <a:t>ы</a:t>
            </a:r>
            <a:r>
              <a:rPr lang="ru-RU" dirty="0" smtClean="0">
                <a:solidFill>
                  <a:srgbClr val="00B0F0"/>
                </a:solidFill>
              </a:rPr>
              <a:t>шк</a:t>
            </a:r>
            <a:r>
              <a:rPr lang="ru-RU" dirty="0" smtClean="0"/>
              <a:t>о</a:t>
            </a:r>
          </a:p>
          <a:p>
            <a:r>
              <a:rPr lang="ru-RU" dirty="0" smtClean="0"/>
              <a:t>Звонких – 30</a:t>
            </a:r>
          </a:p>
          <a:p>
            <a:r>
              <a:rPr lang="ru-RU" dirty="0" smtClean="0"/>
              <a:t>Глухих - 10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B0F0"/>
                </a:solidFill>
              </a:rPr>
              <a:t>Т</a:t>
            </a:r>
            <a:r>
              <a:rPr lang="ru-RU" dirty="0" smtClean="0"/>
              <a:t>и</a:t>
            </a:r>
            <a:r>
              <a:rPr lang="ru-RU" dirty="0" smtClean="0">
                <a:solidFill>
                  <a:srgbClr val="00B0F0"/>
                </a:solidFill>
              </a:rPr>
              <a:t>ш</a:t>
            </a:r>
            <a:r>
              <a:rPr lang="ru-RU" dirty="0" smtClean="0"/>
              <a:t>е, </a:t>
            </a:r>
            <a:r>
              <a:rPr lang="ru-RU" dirty="0" smtClean="0">
                <a:solidFill>
                  <a:srgbClr val="00B0F0"/>
                </a:solidFill>
              </a:rPr>
              <a:t>т</a:t>
            </a:r>
            <a:r>
              <a:rPr lang="ru-RU" dirty="0" smtClean="0"/>
              <a:t>и</a:t>
            </a:r>
            <a:r>
              <a:rPr lang="ru-RU" dirty="0" smtClean="0">
                <a:solidFill>
                  <a:srgbClr val="00B0F0"/>
                </a:solidFill>
              </a:rPr>
              <a:t>ш</a:t>
            </a:r>
            <a:r>
              <a:rPr lang="ru-RU" dirty="0" smtClean="0"/>
              <a:t>е,</a:t>
            </a:r>
            <a:br>
              <a:rPr lang="ru-RU" dirty="0" smtClean="0"/>
            </a:br>
            <a:r>
              <a:rPr lang="ru-RU" dirty="0" smtClean="0">
                <a:solidFill>
                  <a:srgbClr val="00B0F0"/>
                </a:solidFill>
              </a:rPr>
              <a:t>Т</a:t>
            </a:r>
            <a:r>
              <a:rPr lang="ru-RU" dirty="0" smtClean="0"/>
              <a:t>и</a:t>
            </a:r>
            <a:r>
              <a:rPr lang="ru-RU" dirty="0" smtClean="0">
                <a:solidFill>
                  <a:srgbClr val="00B0F0"/>
                </a:solidFill>
              </a:rPr>
              <a:t>ш</a:t>
            </a:r>
            <a:r>
              <a:rPr lang="ru-RU" dirty="0" smtClean="0"/>
              <a:t>е, </a:t>
            </a:r>
            <a:r>
              <a:rPr lang="ru-RU" dirty="0" smtClean="0">
                <a:solidFill>
                  <a:srgbClr val="00B0F0"/>
                </a:solidFill>
              </a:rPr>
              <a:t>т</a:t>
            </a:r>
            <a:r>
              <a:rPr lang="ru-RU" dirty="0" smtClean="0"/>
              <a:t>и</a:t>
            </a:r>
            <a:r>
              <a:rPr lang="ru-RU" dirty="0" smtClean="0">
                <a:solidFill>
                  <a:srgbClr val="00B0F0"/>
                </a:solidFill>
              </a:rPr>
              <a:t>ш</a:t>
            </a:r>
            <a:r>
              <a:rPr lang="ru-RU" dirty="0" smtClean="0"/>
              <a:t>е!</a:t>
            </a:r>
            <a:br>
              <a:rPr lang="ru-RU" dirty="0" smtClean="0"/>
            </a:br>
            <a:r>
              <a:rPr lang="ru-RU" dirty="0" smtClean="0"/>
              <a:t>И </a:t>
            </a:r>
            <a:r>
              <a:rPr lang="ru-RU" dirty="0" smtClean="0">
                <a:solidFill>
                  <a:srgbClr val="00B0F0"/>
                </a:solidFill>
              </a:rPr>
              <a:t>т</a:t>
            </a:r>
            <a:r>
              <a:rPr lang="ru-RU" dirty="0" smtClean="0"/>
              <a:t>и</a:t>
            </a:r>
            <a:r>
              <a:rPr lang="ru-RU" dirty="0" smtClean="0">
                <a:solidFill>
                  <a:srgbClr val="00B0F0"/>
                </a:solidFill>
              </a:rPr>
              <a:t>х</a:t>
            </a:r>
            <a:r>
              <a:rPr lang="ru-RU" dirty="0" smtClean="0"/>
              <a:t>а,</a:t>
            </a:r>
            <a:br>
              <a:rPr lang="ru-RU" dirty="0" smtClean="0"/>
            </a:br>
            <a:r>
              <a:rPr lang="ru-RU" dirty="0" smtClean="0"/>
              <a:t>и </a:t>
            </a:r>
            <a:r>
              <a:rPr lang="ru-RU" dirty="0" smtClean="0">
                <a:solidFill>
                  <a:srgbClr val="FF0000"/>
                </a:solidFill>
              </a:rPr>
              <a:t>н</a:t>
            </a:r>
            <a:r>
              <a:rPr lang="ru-RU" dirty="0" smtClean="0"/>
              <a:t>е </a:t>
            </a:r>
            <a:r>
              <a:rPr lang="ru-RU" dirty="0" smtClean="0">
                <a:solidFill>
                  <a:srgbClr val="00B0F0"/>
                </a:solidFill>
              </a:rPr>
              <a:t>с</a:t>
            </a:r>
            <a:r>
              <a:rPr lang="ru-RU" dirty="0" smtClean="0">
                <a:solidFill>
                  <a:srgbClr val="FF0000"/>
                </a:solidFill>
              </a:rPr>
              <a:t>л</a:t>
            </a:r>
            <a:r>
              <a:rPr lang="ru-RU" dirty="0" smtClean="0"/>
              <a:t>ы</a:t>
            </a:r>
            <a:r>
              <a:rPr lang="ru-RU" dirty="0" smtClean="0">
                <a:solidFill>
                  <a:srgbClr val="00B0F0"/>
                </a:solidFill>
              </a:rPr>
              <a:t>ш</a:t>
            </a:r>
            <a:r>
              <a:rPr lang="ru-RU" dirty="0" smtClean="0">
                <a:solidFill>
                  <a:srgbClr val="FF0000"/>
                </a:solidFill>
              </a:rPr>
              <a:t>н</a:t>
            </a:r>
            <a:r>
              <a:rPr lang="ru-RU" dirty="0" smtClean="0"/>
              <a:t>а</a:t>
            </a:r>
            <a:br>
              <a:rPr lang="ru-RU" dirty="0" smtClean="0"/>
            </a:br>
            <a:r>
              <a:rPr lang="ru-RU" dirty="0" smtClean="0">
                <a:solidFill>
                  <a:srgbClr val="FF0000"/>
                </a:solidFill>
              </a:rPr>
              <a:t>н</a:t>
            </a:r>
            <a:r>
              <a:rPr lang="ru-RU" dirty="0" smtClean="0"/>
              <a:t>а </a:t>
            </a:r>
            <a:r>
              <a:rPr lang="ru-RU" dirty="0" err="1" smtClean="0">
                <a:solidFill>
                  <a:srgbClr val="FF0000"/>
                </a:solidFill>
              </a:rPr>
              <a:t>д</a:t>
            </a:r>
            <a:r>
              <a:rPr lang="ru-RU" dirty="0" err="1" smtClean="0"/>
              <a:t>е</a:t>
            </a:r>
            <a:r>
              <a:rPr lang="ru-RU" dirty="0" err="1" smtClean="0">
                <a:solidFill>
                  <a:srgbClr val="FF0000"/>
                </a:solidFill>
              </a:rPr>
              <a:t>р</a:t>
            </a:r>
            <a:r>
              <a:rPr lang="ru-RU" dirty="0" err="1" smtClean="0"/>
              <a:t>е</a:t>
            </a:r>
            <a:r>
              <a:rPr lang="ru-RU" dirty="0" err="1" smtClean="0">
                <a:solidFill>
                  <a:srgbClr val="FF0000"/>
                </a:solidFill>
              </a:rPr>
              <a:t>в</a:t>
            </a:r>
            <a:r>
              <a:rPr lang="ru-RU" dirty="0" err="1" smtClean="0"/>
              <a:t>ь</a:t>
            </a:r>
            <a:r>
              <a:rPr lang="ru-RU" dirty="0" smtClean="0"/>
              <a:t>[</a:t>
            </a:r>
            <a:r>
              <a:rPr lang="ru-RU" dirty="0" err="1" smtClean="0">
                <a:solidFill>
                  <a:srgbClr val="FF0000"/>
                </a:solidFill>
              </a:rPr>
              <a:t>й</a:t>
            </a:r>
            <a:r>
              <a:rPr lang="ru-RU" dirty="0" err="1" smtClean="0"/>
              <a:t>‘а</a:t>
            </a:r>
            <a:r>
              <a:rPr lang="ru-RU" dirty="0" smtClean="0"/>
              <a:t>] </a:t>
            </a:r>
            <a:br>
              <a:rPr lang="ru-RU" dirty="0" smtClean="0"/>
            </a:br>
            <a:r>
              <a:rPr lang="ru-RU" dirty="0" smtClean="0"/>
              <a:t>и </a:t>
            </a:r>
            <a:r>
              <a:rPr lang="ru-RU" dirty="0" smtClean="0">
                <a:solidFill>
                  <a:srgbClr val="FF0000"/>
                </a:solidFill>
              </a:rPr>
              <a:t>н</a:t>
            </a:r>
            <a:r>
              <a:rPr lang="ru-RU" dirty="0" smtClean="0"/>
              <a:t>а </a:t>
            </a:r>
            <a:r>
              <a:rPr lang="ru-RU" dirty="0" smtClean="0">
                <a:solidFill>
                  <a:srgbClr val="00B0F0"/>
                </a:solidFill>
              </a:rPr>
              <a:t>кр</a:t>
            </a:r>
            <a:r>
              <a:rPr lang="ru-RU" dirty="0" smtClean="0"/>
              <a:t>ы</a:t>
            </a:r>
            <a:r>
              <a:rPr lang="ru-RU" dirty="0" smtClean="0">
                <a:solidFill>
                  <a:srgbClr val="00B0F0"/>
                </a:solidFill>
              </a:rPr>
              <a:t>ш</a:t>
            </a:r>
            <a:r>
              <a:rPr lang="ru-RU" dirty="0" smtClean="0"/>
              <a:t>и</a:t>
            </a:r>
            <a:br>
              <a:rPr lang="ru-RU" dirty="0" smtClean="0"/>
            </a:br>
            <a:r>
              <a:rPr lang="ru-RU" dirty="0" smtClean="0"/>
              <a:t>о</a:t>
            </a:r>
            <a:r>
              <a:rPr lang="ru-RU" dirty="0" smtClean="0">
                <a:solidFill>
                  <a:srgbClr val="00B0F0"/>
                </a:solidFill>
              </a:rPr>
              <a:t>п</a:t>
            </a:r>
            <a:r>
              <a:rPr lang="ru-RU" dirty="0" smtClean="0"/>
              <a:t>у</a:t>
            </a:r>
            <a:r>
              <a:rPr lang="ru-RU" dirty="0" smtClean="0">
                <a:solidFill>
                  <a:srgbClr val="00B0F0"/>
                </a:solidFill>
              </a:rPr>
              <a:t>ст</a:t>
            </a:r>
            <a:r>
              <a:rPr lang="ru-RU" dirty="0" smtClean="0"/>
              <a:t>и</a:t>
            </a:r>
            <a:r>
              <a:rPr lang="ru-RU" dirty="0" smtClean="0">
                <a:solidFill>
                  <a:srgbClr val="FF0000"/>
                </a:solidFill>
              </a:rPr>
              <a:t>л</a:t>
            </a:r>
            <a:r>
              <a:rPr lang="ru-RU" dirty="0" smtClean="0"/>
              <a:t>а</a:t>
            </a:r>
            <a:r>
              <a:rPr lang="ru-RU" dirty="0" smtClean="0">
                <a:solidFill>
                  <a:srgbClr val="00B0F0"/>
                </a:solidFill>
              </a:rPr>
              <a:t>с</a:t>
            </a:r>
            <a:r>
              <a:rPr lang="ru-RU" dirty="0" smtClean="0"/>
              <a:t>ь </a:t>
            </a:r>
            <a:r>
              <a:rPr lang="ru-RU" dirty="0" smtClean="0">
                <a:solidFill>
                  <a:srgbClr val="00B0F0"/>
                </a:solidFill>
              </a:rPr>
              <a:t>т</a:t>
            </a:r>
            <a:r>
              <a:rPr lang="ru-RU" dirty="0" smtClean="0"/>
              <a:t>и</a:t>
            </a:r>
            <a:r>
              <a:rPr lang="ru-RU" dirty="0" smtClean="0">
                <a:solidFill>
                  <a:srgbClr val="FF0000"/>
                </a:solidFill>
              </a:rPr>
              <a:t>ш</a:t>
            </a:r>
            <a:r>
              <a:rPr lang="ru-RU" dirty="0" smtClean="0"/>
              <a:t>и</a:t>
            </a:r>
            <a:r>
              <a:rPr lang="ru-RU" dirty="0" smtClean="0">
                <a:solidFill>
                  <a:srgbClr val="FF0000"/>
                </a:solidFill>
              </a:rPr>
              <a:t>н</a:t>
            </a:r>
            <a:r>
              <a:rPr lang="ru-RU" dirty="0" smtClean="0"/>
              <a:t>а</a:t>
            </a:r>
          </a:p>
          <a:p>
            <a:r>
              <a:rPr lang="ru-RU" dirty="0" smtClean="0"/>
              <a:t>Звонких – 12</a:t>
            </a:r>
          </a:p>
          <a:p>
            <a:r>
              <a:rPr lang="ru-RU" dirty="0" smtClean="0"/>
              <a:t>Глухих -20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6. Повторим орфографию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16. Повторим орфографию</Template>
  <TotalTime>860</TotalTime>
  <Words>340</Words>
  <Application>Microsoft Office PowerPoint</Application>
  <PresentationFormat>Экран (4:3)</PresentationFormat>
  <Paragraphs>93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16. Повторим орфографию</vt:lpstr>
      <vt:lpstr>Урок русского языка  в 5 классе</vt:lpstr>
      <vt:lpstr>Выберите «жителей» страны Фонетика</vt:lpstr>
      <vt:lpstr>Слайд 3</vt:lpstr>
      <vt:lpstr>Заселите дом «жильцами»</vt:lpstr>
      <vt:lpstr>Заполните пробелы</vt:lpstr>
      <vt:lpstr>Зоопарк </vt:lpstr>
      <vt:lpstr>Слайд 7</vt:lpstr>
      <vt:lpstr>Слайд 8</vt:lpstr>
      <vt:lpstr>Слайд 9</vt:lpstr>
      <vt:lpstr>Домашнее задание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Елена</dc:creator>
  <cp:lastModifiedBy>Вячеслав</cp:lastModifiedBy>
  <cp:revision>62</cp:revision>
  <dcterms:created xsi:type="dcterms:W3CDTF">2013-09-19T19:32:15Z</dcterms:created>
  <dcterms:modified xsi:type="dcterms:W3CDTF">2017-06-27T14:17:08Z</dcterms:modified>
</cp:coreProperties>
</file>