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65" r:id="rId4"/>
    <p:sldId id="260" r:id="rId5"/>
    <p:sldId id="263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37B9A-3BD8-4F58-B9FB-66B8B51BC329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4560E-192F-4A98-8A5B-26CC08343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4560E-192F-4A98-8A5B-26CC0834361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4560E-192F-4A98-8A5B-26CC0834361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4560E-192F-4A98-8A5B-26CC0834361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9368-D8CC-44C7-B74C-1972AE3B7C5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6FF3-728F-4249-8E80-32E4F5EF6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9368-D8CC-44C7-B74C-1972AE3B7C5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6FF3-728F-4249-8E80-32E4F5EF6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9368-D8CC-44C7-B74C-1972AE3B7C5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6FF3-728F-4249-8E80-32E4F5EF6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9368-D8CC-44C7-B74C-1972AE3B7C5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6FF3-728F-4249-8E80-32E4F5EF6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9368-D8CC-44C7-B74C-1972AE3B7C5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6FF3-728F-4249-8E80-32E4F5EF6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9368-D8CC-44C7-B74C-1972AE3B7C5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6FF3-728F-4249-8E80-32E4F5EF6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9368-D8CC-44C7-B74C-1972AE3B7C5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6FF3-728F-4249-8E80-32E4F5EF6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9368-D8CC-44C7-B74C-1972AE3B7C5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6FF3-728F-4249-8E80-32E4F5EF6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9368-D8CC-44C7-B74C-1972AE3B7C5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6FF3-728F-4249-8E80-32E4F5EF6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9368-D8CC-44C7-B74C-1972AE3B7C5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6FF3-728F-4249-8E80-32E4F5EF6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9368-D8CC-44C7-B74C-1972AE3B7C5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6FF3-728F-4249-8E80-32E4F5EF6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E9368-D8CC-44C7-B74C-1972AE3B7C5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E6FF3-728F-4249-8E80-32E4F5EF6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hyperlink" Target="https://learningapps.org/display?v=p5zutwrgc17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jpeg"/><Relationship Id="rId7" Type="http://schemas.openxmlformats.org/officeDocument/2006/relationships/hyperlink" Target="http://climat-webmarket.ru/id/imgs/56213cd3af15b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3.bp.blogspot.com/-ipZRohr-i3I/UVfYrgu7SmI/AAAAAAAAGvM/WUOOxrMIP20/s1600/amurmap2-960x661.jpg" TargetMode="External"/><Relationship Id="rId5" Type="http://schemas.openxmlformats.org/officeDocument/2006/relationships/hyperlink" Target="http://static9.depositphotos.com/1682899/1155/i/450/depositphotos_11557656-Earth-globe.jpg" TargetMode="External"/><Relationship Id="rId4" Type="http://schemas.openxmlformats.org/officeDocument/2006/relationships/hyperlink" Target="http://allfestivals2016.com/wp-content/uploads/2017/03/World-Water-Day-Earth-Globe-Clipar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214414" y="1357298"/>
            <a:ext cx="1143008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W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1357298"/>
            <a:ext cx="1143008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A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57950" y="1357298"/>
            <a:ext cx="1143008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R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2066" y="1357298"/>
            <a:ext cx="1143008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1357298"/>
            <a:ext cx="1143008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4725144"/>
            <a:ext cx="3478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Лущик</a:t>
            </a:r>
            <a:r>
              <a:rPr lang="ru-RU" dirty="0" smtClean="0"/>
              <a:t> Марина Александровна,</a:t>
            </a:r>
          </a:p>
          <a:p>
            <a:r>
              <a:rPr lang="ru-RU" dirty="0" smtClean="0"/>
              <a:t>учитель МБОУ №14 г. </a:t>
            </a:r>
            <a:r>
              <a:rPr lang="ru-RU" smtClean="0"/>
              <a:t>Хабаровска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en-US" b="1" dirty="0"/>
              <a:t>Water is great wealth</a:t>
            </a:r>
            <a:endParaRPr lang="ru-RU" dirty="0"/>
          </a:p>
        </p:txBody>
      </p:sp>
      <p:pic>
        <p:nvPicPr>
          <p:cNvPr id="4" name="Рисунок 3" descr="i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2285992"/>
            <a:ext cx="4643470" cy="3478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857233"/>
            <a:ext cx="8272466" cy="1285884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 </a:t>
            </a:r>
            <a:br>
              <a:rPr lang="ru-RU" sz="3100" dirty="0"/>
            </a:br>
            <a:r>
              <a:rPr lang="en-US" sz="3100" dirty="0">
                <a:latin typeface="Andalus" pitchFamily="18" charset="-78"/>
                <a:cs typeface="Andalus" pitchFamily="18" charset="-78"/>
              </a:rPr>
              <a:t>The planet Earth is mostly water. </a:t>
            </a:r>
            <a:r>
              <a:rPr lang="ru-RU" sz="31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ru-RU" sz="3100" dirty="0" smtClean="0">
                <a:latin typeface="Andalus" pitchFamily="18" charset="-78"/>
                <a:cs typeface="Andalus" pitchFamily="18" charset="-78"/>
              </a:rPr>
            </a:br>
            <a:r>
              <a:rPr lang="en-US" sz="3100" dirty="0" smtClean="0">
                <a:latin typeface="Andalus" pitchFamily="18" charset="-78"/>
                <a:cs typeface="Andalus" pitchFamily="18" charset="-78"/>
              </a:rPr>
              <a:t>Oceans </a:t>
            </a:r>
            <a:r>
              <a:rPr lang="en-US" sz="3100" dirty="0">
                <a:latin typeface="Andalus" pitchFamily="18" charset="-78"/>
                <a:cs typeface="Andalus" pitchFamily="18" charset="-78"/>
              </a:rPr>
              <a:t>cover the biggest part of it – and there are lakes, rivers, streams, and even water underground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20484" name="Picture 4" descr="http://massivebigdatascience.com/wp-content/uploads/2014/08/Planet-Earth-8-1080x6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500306"/>
            <a:ext cx="5643602" cy="3527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4"/>
          <p:cNvSpPr txBox="1">
            <a:spLocks/>
          </p:cNvSpPr>
          <p:nvPr/>
        </p:nvSpPr>
        <p:spPr>
          <a:xfrm>
            <a:off x="539750" y="1196975"/>
            <a:ext cx="4038600" cy="511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Ocean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River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Lake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Pond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b="1" smtClean="0"/>
              <a:t>Bog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Rain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Snow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4643438" y="1285860"/>
            <a:ext cx="2381250" cy="511175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arenR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Море</a:t>
            </a:r>
          </a:p>
          <a:p>
            <a:pPr marL="514350" indent="-514350">
              <a:spcBef>
                <a:spcPct val="20000"/>
              </a:spcBef>
              <a:buFont typeface="Calibri" pitchFamily="34" charset="0"/>
              <a:buAutoNum type="arabicParenR"/>
            </a:pPr>
            <a:r>
              <a:rPr lang="ru-RU" sz="3200" dirty="0"/>
              <a:t>Океан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arenR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Болото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arenR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Река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arenR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Снег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arenR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Озеро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arenR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Пруд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arenR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Дождь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428860" y="1500174"/>
            <a:ext cx="2143140" cy="642942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428860" y="1643050"/>
            <a:ext cx="2214578" cy="428628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428860" y="2571744"/>
            <a:ext cx="2143140" cy="642942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357422" y="3357562"/>
            <a:ext cx="2286016" cy="1071570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357422" y="3786190"/>
            <a:ext cx="2214578" cy="1214446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2643174" y="2857496"/>
            <a:ext cx="1857388" cy="1571636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428860" y="5000636"/>
            <a:ext cx="2143140" cy="642942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2500298" y="4000504"/>
            <a:ext cx="1928826" cy="1643074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908720"/>
            <a:ext cx="792961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3600" dirty="0" smtClean="0"/>
              <a:t>Clean </a:t>
            </a:r>
            <a:r>
              <a:rPr lang="en-US" sz="3600" dirty="0"/>
              <a:t>water is great wealth. We must keep the water clean. That’s why we have World Day for Water. It is observed on the 22</a:t>
            </a:r>
            <a:r>
              <a:rPr lang="en-US" sz="3600" baseline="30000" dirty="0"/>
              <a:t>nd</a:t>
            </a:r>
            <a:r>
              <a:rPr lang="en-US" sz="3600" dirty="0"/>
              <a:t> of March.</a:t>
            </a:r>
            <a:endParaRPr lang="ru-RU" sz="3600" dirty="0"/>
          </a:p>
        </p:txBody>
      </p:sp>
      <p:pic>
        <p:nvPicPr>
          <p:cNvPr id="4" name="Рисунок 3" descr="i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714752"/>
            <a:ext cx="3403772" cy="2549864"/>
          </a:xfrm>
          <a:prstGeom prst="rect">
            <a:avLst/>
          </a:prstGeom>
        </p:spPr>
      </p:pic>
      <p:pic>
        <p:nvPicPr>
          <p:cNvPr id="5" name="Picture 3" descr="https://im1-tub-ru.yandex.net/i?id=25fa4db30d1e820014759ba3241a9f56&amp;n=33&amp;h=215&amp;w=3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717032"/>
            <a:ext cx="3639979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857232"/>
            <a:ext cx="850112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000" dirty="0"/>
              <a:t>Are the sentences T(true), F(false) according the </a:t>
            </a:r>
            <a:r>
              <a:rPr lang="en-US" sz="3000" dirty="0" smtClean="0"/>
              <a:t>text</a:t>
            </a:r>
          </a:p>
          <a:p>
            <a:endParaRPr lang="ru-RU" sz="3000" dirty="0"/>
          </a:p>
          <a:p>
            <a:r>
              <a:rPr lang="en-US" sz="3000" dirty="0"/>
              <a:t>1. People cannot live without water.</a:t>
            </a:r>
            <a:endParaRPr lang="ru-RU" sz="3000" dirty="0"/>
          </a:p>
          <a:p>
            <a:r>
              <a:rPr lang="en-US" sz="3000" dirty="0"/>
              <a:t>2. People pollute water</a:t>
            </a:r>
            <a:endParaRPr lang="ru-RU" sz="3000" dirty="0"/>
          </a:p>
          <a:p>
            <a:r>
              <a:rPr lang="en-US" sz="3000" dirty="0"/>
              <a:t>3. Fish cannot live in the clean rivers and lakes.</a:t>
            </a:r>
            <a:endParaRPr lang="ru-RU" sz="3000" dirty="0"/>
          </a:p>
          <a:p>
            <a:r>
              <a:rPr lang="en-US" sz="3000" dirty="0"/>
              <a:t>4. We </a:t>
            </a:r>
            <a:r>
              <a:rPr lang="en-US" sz="3000" dirty="0" smtClean="0"/>
              <a:t>mustn’t </a:t>
            </a:r>
            <a:r>
              <a:rPr lang="en-US" sz="3000" dirty="0"/>
              <a:t>keep the water clean.</a:t>
            </a:r>
            <a:endParaRPr lang="ru-RU" sz="3000" dirty="0"/>
          </a:p>
          <a:p>
            <a:r>
              <a:rPr lang="en-US" sz="3000" dirty="0" smtClean="0"/>
              <a:t>5. </a:t>
            </a:r>
            <a:r>
              <a:rPr lang="en-US" sz="3000" dirty="0"/>
              <a:t>Water makes us healthy.</a:t>
            </a:r>
            <a:endParaRPr lang="ru-RU" sz="3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1714488"/>
            <a:ext cx="850112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000" dirty="0" smtClean="0"/>
              <a:t>True</a:t>
            </a:r>
            <a:endParaRPr lang="ru-RU" sz="3000" dirty="0"/>
          </a:p>
          <a:p>
            <a:r>
              <a:rPr lang="en-US" sz="3000" dirty="0"/>
              <a:t>1. People cannot live without water.</a:t>
            </a:r>
            <a:endParaRPr lang="ru-RU" sz="3000" dirty="0"/>
          </a:p>
          <a:p>
            <a:r>
              <a:rPr lang="en-US" sz="3000" dirty="0"/>
              <a:t>2. People pollute water</a:t>
            </a:r>
            <a:endParaRPr lang="ru-RU" sz="3000" dirty="0"/>
          </a:p>
          <a:p>
            <a:r>
              <a:rPr lang="en-US" sz="3000" dirty="0" smtClean="0"/>
              <a:t>5. </a:t>
            </a:r>
            <a:r>
              <a:rPr lang="en-US" sz="3000" dirty="0"/>
              <a:t>Water makes us healthy.</a:t>
            </a:r>
            <a:endParaRPr lang="ru-RU" sz="3000" dirty="0"/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8316416" y="6309320"/>
            <a:ext cx="288032" cy="3223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124744"/>
            <a:ext cx="850112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 smtClean="0"/>
              <a:t>Home task</a:t>
            </a:r>
          </a:p>
          <a:p>
            <a:endParaRPr lang="en-US" sz="4000" dirty="0" smtClean="0"/>
          </a:p>
          <a:p>
            <a:r>
              <a:rPr lang="en-US" sz="4000" dirty="0" smtClean="0">
                <a:hlinkClick r:id="rId4"/>
              </a:rPr>
              <a:t>Water</a:t>
            </a:r>
            <a:endParaRPr lang="en-US" sz="3000" dirty="0" smtClean="0"/>
          </a:p>
          <a:p>
            <a:endParaRPr lang="en-US" sz="3000" dirty="0" smtClean="0"/>
          </a:p>
          <a:p>
            <a:endParaRPr lang="ru-RU" sz="3000" dirty="0"/>
          </a:p>
        </p:txBody>
      </p:sp>
      <p:sp>
        <p:nvSpPr>
          <p:cNvPr id="4" name="Управляющая кнопка: домой 3">
            <a:hlinkClick r:id="rId5" action="ppaction://hlinksldjump" highlightClick="1"/>
          </p:cNvPr>
          <p:cNvSpPr/>
          <p:nvPr/>
        </p:nvSpPr>
        <p:spPr>
          <a:xfrm>
            <a:off x="8316416" y="6309320"/>
            <a:ext cx="288032" cy="3223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548807"/>
            <a:ext cx="850112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 smtClean="0"/>
              <a:t>Источники:</a:t>
            </a:r>
          </a:p>
          <a:p>
            <a:r>
              <a:rPr lang="ru-RU" sz="1600" dirty="0" smtClean="0"/>
              <a:t>Земной шар с надписью - </a:t>
            </a:r>
            <a:r>
              <a:rPr lang="ru-RU" sz="1600" u="sng" dirty="0" smtClean="0">
                <a:hlinkClick r:id="rId4"/>
              </a:rPr>
              <a:t>http://allfestivals2016.com/wp-content/uploads/2017/03/World-Water-Day-Earth-Globe-Clipart.jpg</a:t>
            </a:r>
            <a:endParaRPr lang="ru-RU" sz="1600" dirty="0" smtClean="0"/>
          </a:p>
          <a:p>
            <a:r>
              <a:rPr lang="ru-RU" sz="1600" dirty="0" smtClean="0"/>
              <a:t>Земной шар - </a:t>
            </a:r>
            <a:r>
              <a:rPr lang="ru-RU" sz="1600" u="sng" dirty="0" smtClean="0">
                <a:hlinkClick r:id="rId5"/>
              </a:rPr>
              <a:t>http://static9.depositphotos.com/1682899/1155/i/450/depositphotos_11557656-Earth-globe.jpg</a:t>
            </a:r>
            <a:endParaRPr lang="ru-RU" sz="1600" dirty="0" smtClean="0"/>
          </a:p>
          <a:p>
            <a:r>
              <a:rPr lang="ru-RU" sz="1600" dirty="0" smtClean="0"/>
              <a:t>Карта - </a:t>
            </a:r>
            <a:r>
              <a:rPr lang="ru-RU" sz="1600" u="sng" dirty="0" smtClean="0">
                <a:hlinkClick r:id="rId6"/>
              </a:rPr>
              <a:t>http://3.bp.blogspot.com/-ipZRohr-i3I/UVfYrgu7SmI/AAAAAAAAGvM/WUOOxrMIP20/s1600/amurmap2-960x661.jpg</a:t>
            </a:r>
            <a:endParaRPr lang="ru-RU" sz="1600" dirty="0" smtClean="0"/>
          </a:p>
          <a:p>
            <a:r>
              <a:rPr lang="ru-RU" sz="1600" dirty="0" smtClean="0"/>
              <a:t> Шаблон презентации - </a:t>
            </a:r>
          </a:p>
          <a:p>
            <a:r>
              <a:rPr lang="ru-RU" sz="1600" u="sng" dirty="0" smtClean="0">
                <a:hlinkClick r:id="rId7"/>
              </a:rPr>
              <a:t>http://climat-webmarket.ru/id/imgs/56213cd3af15b.jpg</a:t>
            </a:r>
            <a:endParaRPr lang="ru-RU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ru-RU" sz="1600" dirty="0"/>
          </a:p>
        </p:txBody>
      </p:sp>
      <p:sp>
        <p:nvSpPr>
          <p:cNvPr id="4" name="Управляющая кнопка: домой 3">
            <a:hlinkClick r:id="rId8" action="ppaction://hlinksldjump" highlightClick="1"/>
          </p:cNvPr>
          <p:cNvSpPr/>
          <p:nvPr/>
        </p:nvSpPr>
        <p:spPr>
          <a:xfrm>
            <a:off x="8316416" y="6309320"/>
            <a:ext cx="288032" cy="3223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166</Words>
  <Application>Microsoft Office PowerPoint</Application>
  <PresentationFormat>Экран (4:3)</PresentationFormat>
  <Paragraphs>51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Water is great wealth</vt:lpstr>
      <vt:lpstr>  The planet Earth is mostly water.  Oceans cover the biggest part of it – and there are lakes, rivers, streams, and even water underground.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2016-04-02T09:04:01Z</dcterms:created>
  <dcterms:modified xsi:type="dcterms:W3CDTF">2017-06-05T07:20:36Z</dcterms:modified>
</cp:coreProperties>
</file>