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315" r:id="rId2"/>
    <p:sldId id="269" r:id="rId3"/>
    <p:sldId id="271" r:id="rId4"/>
    <p:sldId id="272" r:id="rId5"/>
    <p:sldId id="279" r:id="rId6"/>
    <p:sldId id="280" r:id="rId7"/>
    <p:sldId id="281" r:id="rId8"/>
    <p:sldId id="282" r:id="rId9"/>
    <p:sldId id="314" r:id="rId10"/>
    <p:sldId id="290" r:id="rId11"/>
    <p:sldId id="276" r:id="rId12"/>
    <p:sldId id="275" r:id="rId13"/>
    <p:sldId id="261" r:id="rId14"/>
    <p:sldId id="291" r:id="rId15"/>
    <p:sldId id="292" r:id="rId16"/>
    <p:sldId id="295" r:id="rId17"/>
    <p:sldId id="303" r:id="rId18"/>
    <p:sldId id="300" r:id="rId19"/>
    <p:sldId id="256" r:id="rId20"/>
    <p:sldId id="296" r:id="rId21"/>
    <p:sldId id="302" r:id="rId22"/>
    <p:sldId id="299" r:id="rId23"/>
    <p:sldId id="305" r:id="rId24"/>
    <p:sldId id="304" r:id="rId25"/>
    <p:sldId id="308" r:id="rId26"/>
    <p:sldId id="306" r:id="rId27"/>
    <p:sldId id="307" r:id="rId28"/>
    <p:sldId id="259" r:id="rId29"/>
    <p:sldId id="265" r:id="rId30"/>
    <p:sldId id="266" r:id="rId31"/>
    <p:sldId id="288" r:id="rId32"/>
    <p:sldId id="309" r:id="rId33"/>
    <p:sldId id="311" r:id="rId34"/>
    <p:sldId id="31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15DDD-5FD6-4FD7-86AC-F79AA2E5A22D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C81E6-BD46-43D9-891D-D0604BCCBE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24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C81E6-BD46-43D9-891D-D0604BCCBE5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176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5F9B-21BC-4E50-9744-024CB7DE9FC9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108F-F041-4323-9FA7-D436C9976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5F9B-21BC-4E50-9744-024CB7DE9FC9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108F-F041-4323-9FA7-D436C9976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5F9B-21BC-4E50-9744-024CB7DE9FC9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108F-F041-4323-9FA7-D436C9976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5F9B-21BC-4E50-9744-024CB7DE9FC9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108F-F041-4323-9FA7-D436C9976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5F9B-21BC-4E50-9744-024CB7DE9FC9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108F-F041-4323-9FA7-D436C9976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5F9B-21BC-4E50-9744-024CB7DE9FC9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108F-F041-4323-9FA7-D436C9976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5F9B-21BC-4E50-9744-024CB7DE9FC9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108F-F041-4323-9FA7-D436C9976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5F9B-21BC-4E50-9744-024CB7DE9FC9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108F-F041-4323-9FA7-D436C9976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5F9B-21BC-4E50-9744-024CB7DE9FC9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108F-F041-4323-9FA7-D436C9976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5F9B-21BC-4E50-9744-024CB7DE9FC9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108F-F041-4323-9FA7-D436C9976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5F9B-21BC-4E50-9744-024CB7DE9FC9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C108F-F041-4323-9FA7-D436C997643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15F9B-21BC-4E50-9744-024CB7DE9FC9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C108F-F041-4323-9FA7-D436C99764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117180" cy="4063024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Интегрированное мероприятие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искусству и технологии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«Старинный сундук семьи народов губернии»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739022" cy="1509140"/>
          </a:xfrm>
        </p:spPr>
        <p:txBody>
          <a:bodyPr>
            <a:norm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ФКОУ СОШ имени А.Н.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Радищева, г. Кузнецк-12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ИЗО, МХК Логинова И.Ю.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технологии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Маковкина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Е.В.</a:t>
            </a:r>
          </a:p>
          <a:p>
            <a:pPr algn="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-kazan.ru/upload/redactor/images/c5929d757319d95332e5f557377663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9" y="3248426"/>
            <a:ext cx="4407768" cy="299318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s313826.vk.me/v313826286/57d3/83BVCCCHJp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2348"/>
            <a:ext cx="4032448" cy="630994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dmckazan.ru/wp-content/uploads/2015/01/img-20131023160854-7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26" y="116631"/>
            <a:ext cx="4686161" cy="310625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790" y="5950324"/>
            <a:ext cx="8788697" cy="924475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убаха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кулмек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штаны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ыштан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обувь -  кожаные ичиги </a:t>
            </a:r>
          </a:p>
        </p:txBody>
      </p:sp>
    </p:spTree>
    <p:extLst>
      <p:ext uri="{BB962C8B-B14F-4D97-AF65-F5344CB8AC3E}">
        <p14:creationId xmlns:p14="http://schemas.microsoft.com/office/powerpoint/2010/main" val="357259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data:image/jpeg;base64,/9j/4AAQSkZJRgABAQAAAQABAAD/2wCEAAkGBxQTEhUTExQWFhQXGSAaFxcXGB0cHxogHxweHxodHB4eHCggHBwlHB4gIjEiJSktLi4uGx8zODMsNygtLiwBCgoKDg0OGxAQGywmICQtMjI0NDQuLDQsLC80NC8vLSwsNCwsLCw0LCwsLzc0LSwsLCwsLCwsLCwsLCwsLCwsLP/AABEIAL0BCwMBIgACEQEDEQH/xAAcAAACAwEBAQEAAAAAAAAAAAAFBgMEBwIBAAj/xABEEAACAgAEAwYDBQUFBgcBAAABAgMRAAQSIQUxQQYTIlFhcTKBkQcjobHBFEJictEzUoLh8CQ0U5Ki8RUXY3OywtIW/8QAGwEAAgMBAQEAAAAAAAAAAAAAAwQCBQYBAAf/xAA0EQACAQMDAQUGBgIDAQAAAAABAgADESEEEjFBBRMiUXFhgaGxwfAUIzKR0eEG8TNCUhX/2gAMAwEAAhEDEQA/AGPtCfux/N+hwfT4YT/LgDx4XGP5h+uDsbfdxH0XHDIJxLnEJVRC7kKo5sxoD64WP/MCLZMugloG2Zig2IUgAIx5n94L58t8SfabBqyrMx8EeltNDc6wC12KIU0NwNzeMnizEMUZErUwBbQSSULgEBQoWjV76xpvfnsF3INhCAXmu8G7VmdyksIhptNiQOAbFK3hUqbI6EeJd98M+jH5u4v2uzMi2jmOMiigprJJJOooDW/IbChz540/7LvtCOdY5bMFe+Cgo+w7yviv+PrsN9zjqb/+8myWFxH2VcSRjHE3tiSEYJByODmffHko+6I9z+OJYITZ98cyR/dMf9c/63jhnRESP/e39v0GGzLj/ZG9CPzGFQj/AGxv9dBhuyq/7NJ7r/8AXHn4PpA1P0t6RGGdyqZiWJ5U1iTvFRhpKsQC2gnZ/wC8QLNsdt8FlzivmI7ZfC5jY7jTsdIN7Ek3yrYj3Io8GHfln1JG0hYRmQaWJ5uFFE6iD4SSASTWBvanjJinMCqg3STf43YlVBSieQBBsDl9U61D8QCAPEBiRouystibEe6N2YHdu4PKj+WFHs4rSzvPqCsDalkZ1snbVQ8IA/fJFGt+dMfFZnaBiyhWVGujd0Ofpv6nCf2dgRplEjFR+7RItugsA19OmFdChoqzsILtCsrVaaDz+Pr7JJmuJGbMNITdmh7DlQ6e3rgonD1ZQ0lnVuFBqh5nE/EODd5AskTs7JyJCKramF0LBWj/AHhieVeQ8gB9ABi20GzV1LdBe/0H35SuqaZqLl3zfj33ufdPHNkHqxPyqr/Mb+h9x53m9gAfL8aN7/riaXZYmrmGB91az+DDH0ES6S5uhtXn78vQVtuw3G5xejaq+wY+lp2xJsOefrIZWBPhBA8ib/Gh+WOQuLjQHVpOgeYsErsDTEDbYg7jriu3t+f64kjg4Ei6HrIJ8nHLpEmoVYBU8rN8iN98AeI5TunZDvXI9CDuD9MMi44n4Q088ZFhdHiYC6Knl70Rio7RopQtWGAb38r83+ci1I112geLFvTjPwkLMZsmC7qBHYshLZhuoBuxsQDtZ8zyIHjE0n7LEAx0CRkdb2NgOh+R1YZuMcPiEchMp1IRpStJDHowA8Vjk17b4XM+l5OT+GaMj5rIP9e2KsVhVUMvQj7+MYCtTrhHzdCPnz7xOOAnwH3wZifATs//AGZ9zgzCMOSzTgStOfvD8sLXar/eB/7a/wDybDG6kzEKCa+KtwvL4j0vUKvzwsdq5CJI5XVkR0CgtXMEkjYnlfPkd6JwKsQw2g5lt2Y6064ZjYWkA5Vgn2YkLd/l+Ymiah/HGNaH32I+eBSHfBTskdOeg9WI3/iVlA+ZOF6eGBmi1yCppnQ9VPyxBkcml1YcwQRjVIGLDUQTZJBGn4STp/6axlM8eliDzBI+hxofZ3hKS5aKTW62KIViBsSDsPa8X2iYBiDPlSi3MMcc/sx/MP1wcyv9jD7L+mAfHfg/xf1weyAuGH+QYQM0C4E547lmnikjQ07owQnow3S/TUBj88cL4FLNKf2gmtyxY2xblRvewcfpDMKQA250m8Ifa7hSwTd8guPMknc/C53IHud/ma5YXZtovDaexaxivx7skEMZhjjaGtJ0hixPTV6n09eWHH7JuzcaftEssMYzEcxRSF+AaF5H1s/6OFcxSSrIyMGpdKox5E7kinXSQBz9/npf2d8KOXyMYf8AtZPvH3v4gNI3/hA/HHqZuYxXACw5Nhe7b8aOXykxWw+kKhBItnNCipBFbm8Mcoxnf2oTa2iy6lQ0r1bC6CLuTv0ZxXrgrcRO18Rb4JwVM1Urd4oGmRpFcuGINlZAXJ0FQORFE/U72Y4lJHmzAZJCkxNK2rTQTUGUHwg6lI8FULvUaIDZbs0rN3TQ5pjKul5RMUVgo2BUEIVO3Tn54h4C8cOZhkTvwtmPTmLtTocIVYqKU7itxy5VRWVW3X3Yh6ibU4ja4/2r/XkMXu2XaocNyPed33jSOqKurSBszEk0dho5euKeY/3m/Y/lhf8AteyOZzX7Nl4IyyqDI52ABLFEsn01be/lhzbua0UJAvu4ilwLjuezmZMrSOq+UajTtsFXVsACbO9+tkYaspxGdpe47wO9tolIXWukG1BrSSrV4mUmlbnYwO4J2VbKRgTTpE5O9BSB1JJegTRAsA0Rz3OCWX4Sq5iJ0mEj69WkOp2u2IHOiL5e5xGoNpsRPbVenuW1hLUOazQlky8w7wE0JRGw1IyMQSUHdghgAbr4jz2oC3aUcPZJdOtmDKF8xW+92NyOWNNhHxc+tA+XIficY12zzEC5lYXBIikYsAoa9rVd2Xble/5VhWmyVWIIwR9/OJGk9SrTNv0k3t6YP7iHZu12ZzcaqkKsGAZ/EQ2nUVDuRHpKiuhJ3G2C/DO0cWYfQFZHKB11brIuwLI3XzogEXy2NUuzmQjziLIxWKLVaxuwUuwNlgFtlFjYA1tyxHKsOVzcALCaV9arIpBGwAIaiNBC0BS77eV4b0tSnp3ug9bfH5RvU6S9NmPlzfy/3GyGRaKPek72N9LDrXUVsR7eWO9fcI8j0YQpLN8S1Vkn6A1sbA9jFPHTMPXCx22yM80Kw5cWrtcrCqCjfTZPmLobmgOuLuqyin3nQ5lVSVjUCdROZPtJybudRm321vGtEDlSqTQFDmPkMHspnYcwveZeVZFHOmsrfLUuzID0BA5YSuE8KXLFRok1b3UQDMdqppFIFHoCLvl0xW4ckjZtAoWOVpdyhpim2otopTqCkkAUfK98V1HWncMSwraRLGxmgZmcRRvI3JFZj7KCT+WEXKZ2ecB8zI2oixGpKBULCwAOg5m7Jve6w69os5HFDKHACmMhmY3QYEVQ5miOvM4W+BzZRmiXxKz/AAJrZXLbgbID4eRotvv57R1mqWr4QMD4yHZ9O+7zHw9nrBHaTiOZhjD5eeVYvgKg/dspNh+7PhQ2dPwg/PmWkzjPwyFzQaWUa/UJG9ke7MpwQ44MrmMvOIFeQLYYB91PhvZo/CBvy2JUGhgEc7G2SykcbBgkQ1GuTsSXHypR8jhByu0ADqP5jGqpWs5GRf8Ai0Jdnx938zgtLMscbyOaVFLE+w/PArgH9n8zi1xzI99AU1aaZW35GmGzen/fBbzqjgRdl7RZ3KaFSNDGw1MJAzgsbHibVZFb1sBfLqb8HahJFSOZUQOr3oJSE7kaCtkgUSu/LZrNgCwvBEMcpl4hGJUZaCjUAKt6DNqI35jlvtWC2f7J5SbL0hMkzLayKFWjXkoqh69PlhfbT8sx/umPEWOORHTDMNwwKFtjqZDdkjYnQyi+dqfLFPIPU8LDpIh/6hg72X4ZrizfC5GDSRoJod7IlAJdQeVEMFIGws9cLXCSWmhA/wCIn/yGIsm1peaDUB9OUblce7p9+yXe0EWnMzr/AOq1exYkfgcHOB8bEcCIb2vkSObE+frgR2q/3uYfx/oK/DA9TiyVyhuJ87YeI+s1LjeVkUszTFk1mkKqK3NbgXtyw08KdFy0ckjBUWMEseQoWTgL2kXwt/P+pwv9os0c6+V4ZE5XXRnrmkSDf/mI2+XngDsFW54l2LnEL5Ptfns4S/DstCMsCVWXMswMtGiVVQSFvbcfkQFXtX2hzM0q5XOxfsxS2JVjobcBZKIIZANW4OxO9UdOv8My0cMaxxqEjQaVUdAOWEr7TcuHh75lDmC3XTs2n99fMal26j4TtVGoXWl22tw3Hs+P0jIokEFeRFLgPCFmzMPftoVyGSRVDxZgg6jGTfhZh03HxDnQxs5XyFAbAVX4YxXIZ6KSJY1ZdDBdlIUhhq7toyp0hwVPkBdXYpdP7Jdo1zMbCVlWeEffDkCOkoB5Keo/dYMtmrL2lNrqRn6TtZy9mMMkYy37RnjM8bX97H3pI3sLa7nbzArz3w29qDm5Yj3E4yxdbjGjd/7qu5Nxsw5UNvM4xnJ51QZFzWpXJP3rAs6SX4u831OuxBU3v5WSOtVWoCtM5EED3bqWGI6rn5jCHgvamUim3F2GFfiSK8+YxG+baXSsgNxLqrb4qrcAkCrY/IYH5XgU1HuCXagXWIkEA3oJU0QrCyCfUbEECo/EWyZZJ4G0ygVNZtSP3Cp+vPkRgVGsGfbbMdrsO7JB5jBBnmdBI3xVXvTED8sHeKZ8xwNLJyRdRA9N6Hvy+eKfZqKN+HpmJXUKJKVmYKAilupPnX0ws9pOOjMOIIzoywcKzvStK1WNCNTmNRRLBTuR6Xc6cqgLk84EoNUrVXCKMDJ/iQxcYgzKls5Akjm+7YkqI1G+kUeZ5b8yRuOl7IT5XMZxHggKyUhLttSoArAKCRzKi/XAbN5STJuGCq6OOZpkcMNqI67c7vY+WJ+xMgGZWQ7s4MSqoNL+8R9QCSeVjzxFdMwrb2Nxfm8YfVodN3aCxta1ofyvbFP2ruGAC968WsvvqSua6aALGhucKv2icJWTNftMYJjNLL4WXS4UGjYB8UbKw898PHE8rE5bWsZQNbKyggk78jtqsnfnvfXAjg8L5tly8ghy6vr/AGdUQFVNbatLaSarxL1267qdz4jtHEjpeQy+WZHDxDKwIswyYMkbL94Ax5UCFNFQa36YjbI5d5ImhgEOgmQkAjXqUr1F+d9LG2xxVkzuY4XN3GZVR1VmXUjDa2HmAPmOuGFckXmLqdRkICigNugFbVZJ+fpeBhSDGO1NTTp6YpfxMLDH7yzFn9gHUNWwN0fS/PC5nZjJOY9J7uNu80KaNkKAQeewLcsM8vCzRZGDICFLEaRqN7C+Y2u/UYUeLZ5o5kkVTpWix0nxA+tctq+R8sTCOV2Le3l090qey61Ra473i1r49nXr+8aMtl5nZEglhMJHiicb0AB/FfIC9q250BgNwehmGmOV7mRVKgMTXiOxA5GlFWK59dsV8+0Txl4nWMswcgkAow2JUUGIq+Tb2dsHeC8GmkjQFqZhs0m3MsFFbkcgvvXngagy47UqFKNqf6mNh9YG7V+LLSs4LD4mA2LAHURfTl9MUeGdqWT9nCZeJ2AFEJ4nO2nxKPYeuGLiWuMvGrao5YyFkAolW2PswIIPqMJOSlmymYpfE2jVrKi1L7sPK7NCunzxPuy2FErex66Ut6VDm9/7jlm+NzSRZiJoBG2gjvEQqTa3p3UFjZoVz54zTs3mB3Xd1uNyTz36e2NT4KW8eZz0w2U6IhWreqIA57kgDne3PY5/n5MqJZpoF0qXJkUFyIx5hipQ2+1Bt7FYkdOyAhuY/WrDUKdgwPjGDgh+7+f9MX8+Lgk9r+hvAnsxOZo3aJHeOMgPIF8Kk8rum6XYBAsXWKXaDtjGofLwrrkPhLHZVPI11Yj5D1OOlT1nF+UudlIcsRKZcyw7wFDGmoHyAsc/PSbwa4VUCmOIsUF25BJ6c9IvVZGw9ML/AGQ4LPPXcxrq0jvJGoaQwB8R5n2Hlgl2v4uuWQQQOS6bFhQtqILAKbXSTte5piboVVVHqVX7tJbNVSkm48z7sz3UOfXMF40csRpUDkTZ7xrI1mt7PpgUsSQcV7taKLPSUbGlj4PoGH0wR+zPso2cbv5lIysZ0gf8VgdxfMoD8XQna9iMaF237MQHLHMKirLlqlV1UDwIQzqa+IaQSB0IFdbK1dVqCkM26wOjrsm8vwwt/cyftLLqzUx/jI/5fD+mKAxPxuQNmJiORkb/AOR/XHEcJIvFqcmZZx4j6zZeOQ6mKeclfU4U+zHEIo+0cyOADJCY0PSxoav+VD9B54ceLtUpP/qD88ZD9qeUbKZzLZqNvG+pw38ccrf/AFKj6+eAVE3qVl2vM3/OSgClwu8bjaSN002GUqefIij1/MHHnZPia5nLpKDsRf13/XBHM97ygHiPXyxk6hbvMjIlogAExv7PsyzwtHLpVUYRa3cC2slE5WKal32p29RjnN5E91UTE6o5F79GI06tffLJVh43YDerst5CqueyD5XimZyzyjRZzDOSKVtBdW3okqzkUKJ39CJO0GYSSmimZAjLHos14Qjbb0Tqolv72rpprQ5FTcDzmJH9PpN14JmIs9k4Zq8MkY8J6HkynzpgR7jGP/aX2baHiUVk9zmqXVW4ddiCTsWI00eZ363elfZTOW4bEW565W9g0zsOXob+eAf23SJJw8sjEtDLHJYW9Pi0WTyHxdeeAIVWtdeSbffpPEFlseIo8FObyUjqhkMSANl5tIk0qG3QqCpfUprRfkQLApz7SQjiGRzKKo72P71YyCGDgAgoSKZGUkf469SHyOXleEypmEXYOoWNfE9Uxl0vTatVkDbblYBIzhnEhl8wBqJR7UppJjJSmmCIDQEqyFtQ2DUV1BqxJrsbjkT1rCx4MB9jOxj56EyyzSRxIWXLrzAsnvDpsVbVyqyG8hhbXKHKZmXI5pnjikZRIyV0NxyUfiQXfnRvmKxu+T4YmUQZeM2qXpvmRqsWep8W5674QPto4JqhizajxRnu39Vayh9g1j/Hi/KK1Lcsq6eoYVyjcS//AOEywQqshWXKUvjVyWBvdzd6LsWV8iQAR4hnG8g+WVczlQbD6WILDUjBRvXMXTAEmtRPTdF4VxqZkGV1yCNvCO7NEdN1+FlHPo23xCsPfZnjqsH4bKrGlYF5CCe9pvGtVSkeGiTeoG9zhUFgLGOsviDCG4BHGjy5hV0mMAqTzNDajzI3BbzJ8hUj8UVoEnRK0RSNGq/vMN+tkEEDe9QKDod0/jmeMqLoWo0VE6mlF8636WSPfFvjCSRZGAgNFKs2mMeatqayosXzI21Ag+eL1kVUH2OOsUVTe56zUlOV4xlGim0sRzIrUhItXXy1KQw6EHfGQ9pIc8gYRs0cWSURGRDQlegA9XzZCpo3RJwxdiZ4cwENumYy0eh5g+lmUE0mlSA4ofvAjcdboz+zNmOHaa8Usjbf3iCdHludK+mEBpwGzxCaiuoQEjN5lnZrMzZvXAJAczRaEsxS/C2tVKitXJgG2pSNtjh14JlNeiHOiRZaI7xkKAG/h3oSqdtVediueMqEj5XM2hKvG9r+l/LYjyvDnxXtRmM5EkmtYoInUSHumJUlWqyCQ6HcbBTuLHXCRDK11jFkdLHiaRm/s/iFsCwJ+Jb8G43Kihv6crP0Tcj2lzcDSQIVmGn7qMiyK+8apQC4bkQrEgk2OdYd+wPaNc5H3QcsY7AZhpLKCNyLPiAI5nkwOE7I8eOVzDRCNJDPSgBqZTZjBe+aEaeR20n0x6qxYXtmCpUgCyMbxa4n28nzKERoYzuxZfEE1G20gL4QfOuZFYa/s/7DtMglzTmtyFsFjvzbnW/Q7+1YV4eJRRLMsCwquYd175iSUokKEWixBGkjmAWF6Rh/z3HBlOG7Npd7A81FAk1sOoHuax2m2xrwdTTKqbaY5Mj4xrzc5hy3dmGJtzLqZSa02FsWbBpQQBoJ/exnvbTKQZKM5SIl5HOqU2dCAVSopJosygkmz4QL54hSZgsudhafulKoqM+mqABL6WBMYJ2rnuDyJKtnJWdizHUzGyf8hsPIAY5YlixMaUKihQJvX2SZIJwyPVamRmk2JB+KlN9dgOd7YSM72PU8YOXEVpK4oAkBQwt2HkANbAeS1ttjVuzmVMOWiibbQigDypa/Tf1vHvEHhyhn4jIVaYZfu415cm5Cyd2d0U+w9cF1l1o3HP2JWaapurn2wb2l7QjLrMsKIskzBI1FJQU6AdVUGZr0gnYDV5A53+yRrqnnYSmTULCAKoQWx1HVpYaa0kBqXzsDvNTTSZiY2e9jRYzKtbl71SJvQbQw0+JdOwvkDeTs/kxFD4pGQsHay1yozjWxWl2MdN0PgFWOdIiikuTzz85cAGo3HE1LsdweTL5WFe8YroFIy6dOw2okn674Ovlg6PGwoOpWvcVgbwriKyC0kEyn95Ty9CL2OCGfziQwyzX4YkZz/hUn9MV1GzvcefnDVAV5n5jClSVJsg0SOpHP33xoPZvsoJstHI0jqWBNA1+8QOnUb/PGd5dSzAc2Yge5P+eNfyuSMaLGMww0KF2ochXnjX6SnvJvM04zC/aJqLGrplNefLCd9qnC+94RlpwLaGUqTzOmSwf+tU/HDxxzh7PYDR7hebeQF9ML/b9TDwgxMRqaVQKPOyX22/ujCktybAmLX2J8UtHgY7oeXodx+N/TGsPlUZS7k6V8iR9a6Y/NvZri/wCxZsM3wP4X9N9j8v642CGeabeCVVWra2rl1uj+WM72jR2Vt3Qyw07b0wZR4/2CXNyT5nV3bMqhYipNIgGq2EgPjWuhqiN8A/8Ay6mVE0CPTfjlDW1WSfJieX4eV4d+GvmAzTzgyahpUKQu3PUBQDA86B88VJc29Kqkitj60dvwwt+OrpZb4EaWgpvI+z3Chw/LPCcwxDSkxjkCGAPQ2RVWL5k+eKPHZIyjQsFqUaSGkVNQPIbguSDuNgBtW+D/AABRmZO9I+7iGlbHxOR4j7CgPphGzTQLxB9b+IOBpUqHugRWpqHnfKt8MaTU1AW3ZPPvntqgWh/O9i8yixplZ9CFQrBtH3WmtwAviLAV5D1wB7Qdm8+DFGuXMsQ1Ad2dWxB2LX4bP7234DGgZKUa+678xyqd9aA6r9dgb58hizxHPzKO6eIWeTpelh5j1wKnratMXYA2+82gzQ3GwgngmWzFATrpmYsaLA7M+rmL5DbYGsDftQyci8OnDGIgKrUgYn+0WjqOkVY8jguZpi4jy6hmrxNzCb7+hPv9MV+NIwIhcNKXADBgDqG5YsCygLvyvy54f0/auqqMlFQAMCwHTrE6nZ1BWaqxzzz94n5+4HNpniO/xUau6Io1W90Ty3w+5fgX7NNG8LF4C6GQMbIqxGQwq18VchV7k9NDm4fl1jTKtDE8QA0H4e7qgRdMb1EU3Pxc+uKo4Zw6BQqMdvEUaRnQEbjYtoABqvWsX1ekyjdEdPqkqVO76xP7P9n+I1qijRRyHekAeh07k/MYiz2Wn3hzSPq1amOjWbYfF92NwKIHh61fkx8S7cQRtoXU5bw+BUY+lBjVc+dXWABmimfvZGZZE1yMCigClPdrHQIja9Fhdy2o9cMaatVr1SWFh7PvzjNanTprjJg7s7xJIpZEi0O0isFYEqqa9NWeQ0npW+kb9Map2dXRkcoD/AT/AIhf5kYUM1lsvLme5gNZhkHhEWlXUUSXUn4yBZsknoBqNPjPFHHDl5X0uyJoAu6Sqc7eEXQ367YMXO7xYvb1lfqqTPT3KLgTEPtcgReIEpzdAz7UdVspsXz8IOOuxPAhnsvLD3rxujalqirA6bDLtqoqDufLFX7TeImbiU51aghEYo2BpADAf4tX4++KfZnibRNpRtDlgY3PIPyp/wCBgdJ8tj0wjWuSbcxuhhFv5R87FQTZfPw5eQKgSgjLR16teprO5siyp5VttgJx3hsk+c7uCO5kOsSk7Ad62kMOQAqwaJ57VuDPZzi8s2egkmaENGVUwqWDqddMWUqL+IDmRsK53iHi+YzMGbaSEKdahSSw8BVydRFWAC4INHlga7zgcwlhuvAXF+FyxmWeKNZIoJGiAKDSj0BIwXkfFZG/htTy5FO0TS1lzFKpLao9OzAKdRYMOVFdOw3odMBuF8Rl7yTL94I4HnY0dmNm2C1temhuaGr1xq3Z7LZWmVolLxHUC5s6WUDXZ863ND8sDqOUNjzDU6e/ImXR8AAjaCDS08gNs7AeFaJAJ2FkAC+p5jApeyGeUjVlpF1C1Y0oHIglidK+xIONg4/xbKuFSIRGTvBYFANQagxoAg35iruxWL/DeJQ90YiSgbfuywRkP90MAAQel/Pns9SonuwwOTKurqytUqRgY9sBdnZnFCeVpdQsrrEgvy1Enz6EDb54Ndo4Mrn4hDXdvGyvRUG1TmtHZl819MLHGysWZiUTOAxIZJFRXF8qKgAgkdR5c8F87wad4e9glEwTxAVplTzquY+fyxne031VPUWLkXHu/iWukXS1KYZF469Ze4T9m0Ad3GYnbvCSxpAbqiu6kgUenzvBPhvYrJxoQe8Zy1r3shYp6LvQWhVfXkMJGS47MF/tnvqB6+e/M4uZfNTs6ksUNgjz+d9PTFbUr1eGMdXT2NwYf4gwikhdAAQG8cahTWogWDWoVexPqMVftS7QBcgkMZN5kjUSK8C0WoeRah7atzi72ryQ/aFbve7gVA8zN8MVdQDtZHTpsT8QvION8dfOzvIzMVG0WrmI1vSD/FR1H1Jw52dpz3m5s2iWvrflYhDsTwzvsxqN6IhqJH979z534v8ADh9kh3P3rD0sf0xS4H2fXLxJq1CTZ33revh+V1tz3vFhMiteF3rp4v8ALGz06BEseTM6YchWRjuwX0H+v1wufbLm1EeVgDAnUXIuz4EVd/Xx9fXDXlTvjGe2D1NAPKN/x/7Yp2azBfOXTLdCYrcSSxfW8aH9nfHGXLrGRRS1IoDUp5aup2Nb7ihhMZgs0RNVqDbixz8rF+1j1wb4rlxBKmYgEghY6gJKUqmkakce5FehFDbC2spiqmz3j1k9I203miSZiSEL3VNDepAR8J/10wP7yVWDEH7w7H9d+mPOAdoEVVbWvdtzDb0et+VdfTfBaLiOWzEhlkk+7GyhBYYe/l08+eMwUZCdwl1uEPZPMIsaxxDSiihX5nzJOPzv2g4gU4lJNGbKTWpN76SBRvetq8vljdeMcay8WXleInwITRGm6HS+ZxnPCeyisk2xdnBVtw1yWPg2NFSxFsRyNr1Wy7KIQM79cfzEtQL2C+sduEzLncokkYt1FCudD4b/AMO3uvriWPj2Zy40NqAPRhyHz3HpjOOyPaR+Hs6Ve1Mv91wTarz5fDua631xqPZpcpxBP2iR3L34hdAHy2H43hetpGo1Cel8GGWsGTOZJkONyLF4EJZrZ3PIE9AN9gNsZtnu38aZxy3eui+EFCu9fEd+e9jY1sMNvb/tBlcpGViVRIykjcnp4Rzuj8trxhaC9z1OLHsagysax9B9YprtrrstzkzTZvtNyx2EEuiqKkrZvmQQdjy+mBnE+HSZ+BM5l0VAGZe5V21MFIo3egNt8KhRyq+iK7iqw/8AAYZ8l3Qi+8WYKZYmB8DFb1jSCSo+E+RFHmMXtaq5Fryvo6amjbgImwSskofe+pJsrXrzsA1eHR5lEcLjxXYauZ3JJ3976YO9kpA4lZkWRpNTNsoBDFTXiU0OtAWPQgjFDtZ2WMAGYyw0x34o9ZbQWHNCUWlNHY371thzTVzTpW5v0kmpMxv5S32QjmLSZqIXOGEkfeKNEsfi1ID8QdWumBqud70V4f2mM00zSAd+0jIUPJAl0l+QFmup1crxLwxYf2FWgLOp+AavvMtK3xAhRZiu22HLeru7+U7LZfMqNafs84N3CSQw92UCSwbur369VqqGqOYwayadAT6TDO0cajOZgKQw7xtwbBN70eou69KwV7D5J5ZZViKCYR6og6hhYdbO4IHhtf8AH6WIftCyaQcSzEUd6EKgf8i3779euOey8c8ZbOwi1y5HeC92Vr1hRRBpQSfIb4E36SIJSDYxj4Dk+6z4aUuuYZgTGY/CAXU2r2bAIUexvaqxY4yJJMxUGmSSgTHVDS9i9Q2AonnyoeeCOe4+mYky0iRyKNQ+8cCroSBbJ3al9qG13v8AcQ7QPlTLBHE7Ty92kR5KdUSqLPp4uRG432GIU6rqbjm0mVBmfTwnvtStdyuAKvcGls8vEK3Hl7YJ8SmzLGOEiXxeGNYvDq3GokkX158ufLoOyjvHrRl8SsGNkWpVlDg2eYrpeHdOImKdWYIfuiWDMqHcfuatix2ABO/i5de1csTybzikjF8RS472dkyUEM7yAzu+yjfSAt7n94+fT1OLPDu3AACzQ3/EnP6H+uLmfy8vEmd3PdhAyZePZtTA+MluqlqWxtbDyNo6mzuMTouwHOYOtSR+RGztL2yEiLHEXZVOoa+Sn0B64c+Bq8mVTO5Z22/tFBpkPI8ua31rlWMclTGl/ZP2i/ZXiRmqKa1I9Qxr51hDtRDUTceRD6Md34Vh/JceYSamCAnm6oAb8zWxO/PngnBxMSzRjz5sBXzrBDtH2KMkneZYrTb6eVH+HaqP4b4U5e1ssSPk4Qr5gkIpCigxIAtgOpNc62O+2M+tHvT4Rn5essTVXbeUPtP7UMw/ZEJtt5m9uUd+fIt8h1OEnhGZMMkcoAJRw1HcGjdH0OHifswPAkyFifCC5KkyNZcE66LVGPEqbAAHUDhd4/kIoRE8aNH3g1lGs+HkpUlmNHfZjfiGwxf6UJSQU0/fzMq9SGe7GaZxrix71QLC/EpCalPWmYDw2K58iPqBPadYyUUxKqk0rISRvyvrX5Yly7d7AiFwW0qpYEhlAB5E7E+E8+hO3UU3yUdmlBF7HTf46lv3r688Q71ixLMbwC2sAZoWVbcYyntTFF32qYSrpXwuotTu2pPhIDVuCSBv88afnyYMvLmnX7uJC5oi2qtgL8z1xmWS42eISvoiEUSDVpBd9yaBZje532AA57bYPqCVXf5RmmA3g84Hn4Sksg05mIKKBLGioC2DV+InyUmtxzGL0HFoURFlzKSIKCqsOu+bF5tRLfEFUpuNIB0g/Cx8J4BBIZBPGrBT4Sdrq79fKwdxhjl7MZRwv3KgLt4BV+/n88Vr9ooDZgfhDrpGHExvi2ehZ9pZpFIBIUBFuiGATopPImzRF74s8MzUsAVsrG5VidUbXXPwnnsSvM+nXD32v4JFEIhlUsGRNe9k2yqDXrfT0wSz3AbAEQo1tqDDV7bVz/pjz69CgAS4PnCLp2BvuzEXtLnpHy8bzoEqStIYnbQx38zY5e2C3Be1pgjTuY5ZWkJWMCPSBsdw5BDuXBJJ5+Incb1eMsXi0DUrK4Nj0vkeWC3B+yMmYy7ZgZyaJmDARxAIngNIAFoAbdBjyVaK0vzMZ9v38Z2pTqE3EUuO5fMK7S/s4iWQhvE2syOQHfxaiHLG6qtuQBvEHA+K5jKyl0kiVDaygMAD1PuaO1WNjhgz/wBn/coO+ZiB8I1A1e98iACcDR2NhvxM4POgQPl8OGPxemZbHI9IJaNUG/1i52izDTOkzEnvAxB5cpHXl02AxRAw+du+zyZPKZN4xYV3BD016qYA+fI7euEO+Xth/SVFqUgycf3AVQQ2eY5/ZzxGCMTo7LHO9d27EDaiCoZlYAgm6I8Ww88MUPFU7tcyE1LoY+EsSbnUT0pYqqnu1bb/AIjWSMZO5o2OY3GNszPDO8V9IEZeGWMgDSAZVVm1AD/0zy3sHnj1UAG/nPJmUOw+Y1CyKLayRVUaSwdhuDY+WG2VA8TRH95NJv6g+4NHCb2UzLtmHDqFIYqwFVZQWaBrerFdCMOV7n2w1SPhxDp+mZ2IXiDNE7I+91zGxBryNEixuMGew/GcxHlxCJVYDeJDzI3DIu2xXoAfkbsMT5FNMmlRqksE9fFzwv8A2dJGgcSOiyNK3hkXkAdNgkjmVwXvVTLRPVaZ6q7Vi12mjizfE4YiCzaSJW5M9AtGrEbk6QBdaqIHQUy8MyUKBVhjEYD2V1M3xKCJAGpl1LGRTAgb7MDhO+1sFeIlw4OpEZWUixVjpyNrfnyw3dmFvKxzgFppRH3rsxOrSWUXd76Sfw2wlqW3eIcSWnpmmoQ8iD8+sPdRyiOONySIe7VQXUpJYpWYsoSt2qmJHIgYO8SghExmEauzKWtrNFYvh+MAXET4emvV1wq8V4NDDmzpTQpij7uqAJ192/NhfhNmgTdefiY4eHp3kmaCEyMkCk1sLjQMAdv3dN++B4teEiHxkhZZxJ4jrdem7auY26tv/wBsMuXzsMU8PfNQeNkR2BGl9MZBteQo6dQ3APPlS5xEgtIfiCytZuyd2F2RdWQfl9LvFZI3jSPQZJJIxHGttYownathsL3oUDvzshF+ZGMUOZGYaIAnxT/s7sHbdUAnG9LqCgFNTAMQSbJskb2o49BPkHtlMjurQKGt1GuzqXTUeldSXqOrck2d2ufI/fZdhX3bFyNrYmF1tiN+QG/WxjNftCy3d500gRe7TSAoVTQo0BtsdtsQpEM4EkwIF4suLwTVwMvASap338jVj8Tgf54N8KiikyvdyB9SuzDT7D9MT1JCqGPn/M5SBJIEY/8A+x4jmMsMrGwvm5UnvJF2GlTWwJO/UnbzDRZTLZmERg5dZFRhpaGQa0mUNoYt+4xvdHBF1sCaP2S7DiXLyPEjlwuqNSfiF+Imj+HqOWI+xfYqbMmRUk0KFptLEWCaogEWCAbB8vbFetagoO2wA9n9wxo1Tk/OGON9r5JB95l5lMTaidCuCAupWJA0oQ3IixWobfugOKZR5p1eKFxC2k+Lam0rYbUaUgKQDsGAFXzLvwns7FEqh5p5CAdmZ1UAEKy0G3CjSRuR6DFpuxaJM6vMCji2W2s2KoHqwFeRG3PCw19CmfDJtpXYWaKWSE0TKO7GoCmmXQ1je1awGq6+E0b39GeHjKhVBhBIABOhhdDnzxV4pklhk7tBpQKukE3W1Gz1Ng4gC4sKYWooqDqPZ/cSalsO3yjr2kk1cHzi9e6f8Bqxn/2L5aoppuveoP8Ako//AHOHrNgycPz8YFnuJD9Y2/phR+y11j4cp2uSdwfl3Q/LAu1CRpzbqR/MY0uakfuzHDlcTSuiHxt05t5+3LbEck60WCKFpWHhHJSti+dFdj7Y64HxHT93fg1kn3O5xXmy5TUpoKLUHzFr+FYzTPgWlkFu7XkubyIWRdJXRsRpFbBlI1HmWB9ep5XWLXEZSrIynoQevNkY/gpxzwdkdgGJ1lRt0Ngb8vTzxFnTuB5HT9Tp/XECxvOgC9j0g3KKkgKsiglw6tW9KNJHrTC6/iGL3DchJplRSDpek2pTbeK9+QosefPA3ikywxwUw+M6j/Ma/BiPpgrkeId3lw+kXTc+rMSAfyGOhuL8SbKdt1lbMZfvFOtwxoEWvhN103qvx25Yqx8LizAUsPErHUf7wBtQKrmCBZuvngnFQi35qR896/TEvD2RY5AB49ZHyoH9cQDkcTthb3xL+1jh4bIxHU2pZhrFWDepRQHLmD88ZRl+FGV9KSRDrbMVoUSWoiyoAN0DXWsav9pMjpCj2aEqE+QoqQa5HccsJeW4BJDMswKgR2CZFDpuCpVrZTdHlp6jGq7He+lI9uJU6wBanMX8rlYQwdZ2Zo6kNReEaSLss4Yi65KefLGmxcQizIWeGVAqqdercpRBZwrXT6gKvSKFmxQKhwvhBhLPHOVZ0KOAoNo3xDxIVHT+uI//AAuGCN5QjOF0g2KuyKtizCrF0EHvixNJmzYxXvkGNwh3sdme9zkkoZWRnpasfAhWyCBVqFbbbfpyD6efywg/Z7L3s7uECKtigzNyG27EnYMfr54fS249bH4XgyAqtjGqf6bzuI7WfP8AXGUf/wBAYtRkj70Sl9INbUSF59BqNAdTjU530xOfJSfwvGP5/hMjwZRgOasRW5O6CqG/NhvXUY9UUMMzrMRxBefyE2Yld1iEdnZNSrX7oA1EE8ufXc41nORt3caxNphCgqAdNaVJjIajuAq3y3TrZrNstwuR5n+5kKMjACQstWNjqCsNj0HOqvB3gHCczAdCZpvEh+7+Icv+HbG6rcKKF3Y2KtRb4gA1sme9tZNGXjaXUZe8VkvppHj07AovIEMBZ0GhWzDw6crHFRYK3g25nu5G6AGv3TvS+Z81wZEjMd5mZwxBIKS2Fo9DH3NAGgdvrizms1J+zMsEwCpqMjL4QFbTW7qhB5jUvn8h0UzgETm8cgj94u5hQzMUqQF5DSA3Rk5kAbqAOZNeP1wTzGYVZMpJTtGiSd6V2Kho1QvYI0sNXv4QBZrA/s9kdkkGoFlNhWo0TvvpNWKwWORCxyIzv3bgalXruDvTLYsA1gxoVCL2gfxFMGxMYc13quKWRgRsY5dlA8S+Jpo9tKE2AwIN9dGAfb3LoyQxPKgm12SXeTwsgHgCoWokeQDab5tjzgvD3Yd3l3kIBvSqHY7E0Tr0+3K9+Y3ot2ZaDMJLIxLqRJozAP3lHrq0npV78unIiFMqbkHHshO9U4BH7xdPB7vRPA5AsjU0Z5kVUiqL25X1Hnhx7BwmOHM6ljcqYiL0uo13qU0SDYAsXt74FPwKW8wyiN+/tdtQC3IrkrRYnkBRvY89sHexuVMOWzStuxMVjysMarmNjyYA+gwp2i9tOc9R841pFvUjnwLNOEy87UQS6kHkLY1Vfy4g7F5nuu/VRuVVB6Wzn8LP0wQ7L5iD/wAPCzcwzUACd9RI5e+B3Y6YGSeiLLDb5teMwxI32+8y1WxUgiXpYRbGtllIPs6gH5bYMZLxJYQNKACL6MPCa8zteK2UVDJPC7qmqipJHOrGK+VzvdSPpZWKHfT1sA7X0Bvl54XsbZ4nmbcLDmDuOZCR3QKjMwsEAXW+1+WPY+ykpAJdFPVSSa+grB/gGbLSSufhIq+nO8Sy5pbNfmMarswsNMoPt+cqdVbvTKSvpgk0rrLo4ZVBLaStAgVuo35cifXGR/Z/m5TCYwuqON7BAJIZxZ5fyD6nGz5Mo2XBAPIlTYtedG/b0xmH2PxXl5P/AHx9VUf/AKwTtFgunJI8pHS5qw7lOOxBmKm9TaqN2DzNbbbX18sGpeIllQmM0zCOyGBcmmWrHUDnibIZBYpmuJRpm1DYbhlrfzFOaGLuYzP30j1YqiOgZQChHqL/AAxmHNPylpnpBh4+8COe7dQGNsFOwvkb2FHa/bFTL5uWXLvOgutXgPxHY7gV/wBvcYMccmMyPYHjU7DrYxHlABH4dhQqtq8seLr0HWdAxfrF/i2SkfLtq2l7tmCmjRHiA9CfqPPBKDPqYYEJOqkLbH5n6jHRXXLzIIsmuoNWMVuyXBUjy6Mwt1WRyT1Oohb9rv5Y9uVks3Q/P/UIcC8nzfEFogk1Z6b9a+v6Yiy3Hk72QjkSD05aQL/DFqPIp3pJUNSlfEL5UR86NfIYqcN4asUDcizbX/CFLAfULiH5e0yYEF/ae5kyzxIh1gxkjnVHf8CD8sHczlhJD3bKQBpZ78NkAgXt/eFedViXtXxRf2SIgHdkV75+KQLp9rOJ1lUhiOTtsaA/dXn62PrjX/49t7lgPP6CZPtsnet/L6wLleDxhqrcgimPNeW23Pce14j7ScGDZKWOGNQfCQos2dQo2STqC38/fBXNR00R6+L8FBH5fhiTjShIpGsgBNRIPKiN/pjRWEo1YgxP+z7LlEexRDMD6b1X4YaJW3X+f8wcBuxra4Wl/wCI7N9WJwWzW3yZT+NYRfLGa2iD3a35tIuOORlcxXPu2r6YTp8mWyuVIF92H26+IxKK+eGjtPLpys3r4fqQP1xB2e0hYkbfWpUe7Og/Lf5Y6gzmC1ZIosZDmexIjj1B/vAoYgihewO93zOPey/C9ErsHU+FCjAUTqYal35eHXfWqw5Sxgli/wAOk2KPmo6fy3gPlSiM+xLCUgC/hpaBF9DqODgYmeLknJlP7RuDiSITISWWlYc7A/Kj+eL2V4BEOHSRhDreJwW62ykcifoD898GHjWWMxnVpNXvZ53zHnXO8eZEkrIBuNRG3oSCD0x3kWkNxGJl3ZDKiRr30pGpK+hIG243Fj/KsHc52fkkjcxblRdGuQLA73/D1A/r72NyGg5sc+7DKP8AC56f4cMWSIinmIPgeEuNiKos1f8AVgjnM7e5i72QyUi5bvNLgSWxIYAitwy+gGk7kdeY3w3zKzxAyRxMwWizAGuhIta3Pr1vEHZk6oFTlpGk8qo18zyA2x5w6XVkVF+LRo+a7X+AxA8zzZzAnCOw0L947HUe8LKt7AE2A3h+LSbFbCxzwM7asctKFhUBJ4YzQOymOwaFctOkfXDnwPMB5MwAK3jevdNx8iuFz7RcvZy7VySUfUpX64Q7TUGg27paPdmVCNSvtvIOyPfaSoJ0M9l6B0mhtvz5Dril2P4aWaS5WXxuGYb/AAsQNuv+eC3ZKbYp/EGH0o4k7ORBWkA/vufq7XjE1KhG8Draa+nlIFV5RJ8Zu6LfhgxmOCWzMrvrAHxciPETX0+pxf4jllCrsASedYm4fLc2gnYIP1BwA1mORJgSOSalAFqAoAFnmBZPuSScBpX3ODecgt9AI26n5+V4GvwqS/3T7F//AM40XZNS+nz5mVOsX83HlCmWyfdwmGKWRFsaBSERjyQMhKjrscKP2XAJl5VvxrmiCPPwgX9RhuB9T9cK2d4OuWJaBnDSuWKsbUEm7Aqwb9cE7QTvNORfykdMdtSPs2YV2LGwbUAedaefljkRDupXOwRmY+u39MKXCuOvTQFA0m77rZ8Pi2JOx0jBTjXEZzlCojKxNQYmrbVVX1uqxmzSN7GWXGBLCvcN/wAP6YjyebsSAnayVryJOAIfMGK9O22nnuSDRr3H0wR4ZwT7reQjSt70bFfhuDjhRRyYXoZZysiKDIZCDp51ys8rO3KvrgjHMFy4UV412Ppzr8cZ7x7KXlpQxsqyUfS+np6YYcvm5e4jko6GG3LnXOt6/wC2JNRG3cD1nh+nMaP2cIuo8zqb60MCnZVQLqolCx1Ec2oUPTb8cDsxxCd470nqOZ/u6tx5cvxxx2SVpUk1aQGFKa3U2CSOt+LmcQFHwkkzoJGZJ2zbVlhp3OuEAevfR0PriTIHMMigxrHycPr1XtRGgKp1cuZ29evvF8gndwSL4fvovCd/3wTv53X09cFsv4kQVuHYfQt/+Qca7/HQvcNb/wBfQTL9use8Uez+YH4l3xMTd6TcgF6EpQ1jlp351vit2ggkKNIJ5Gh0m4zyYC9W1bgqrGvOsFuIRMYlVd2XQxW965k1/THmfnjEbo7opJNAsLplrlzNs1D1IxpDa0olJuLCCuyKacnD/FpP1GCHEOT+yn/qxWg8GmFTYWq2okqLFgGgTR2x3n8yFR7F34BR511APS73JxWnJJmxVbACC+27f7PIPN1/MH9MQjOiD9kkKltK3Q50b+XOvpi122yzdzITV/EdwQoCnewd/l5r8hfHAVOWVhX3db2Lphysbij+OC0/1CLawfkN99Y0r2xjY0sEpLbKPDd3/NzwN4fxyNg+ZlibuzIwFU1XdahfkpPXfDJDkY0h75EAbRd0NrXpttz9MBuw8anKyo2k6tNg1+8DvvtzOD4tM6LS3xPtEsJWNQRKzKKdTWluTErsaBvY9K2wO4n2gzWWilmOWWSGy1glTp1VuRqF79Rg32i/ZzoWV0RqBRjRPS+XTavr54GcS4rAeH5mAvqcQyhgqsxXY0W2oAGvLpjhNlnkALC8G9ge0MbSZgzEI87akQBjd2SBSmyLwW41xmBWcawrCGRCu4NkChVX+GEfsitZyDl1A+akfrhi7Z5H74yGiWWjz5qAD+FYIVzPNYGGOx3HMuUkCypubFnSTy2pqbp5b3ieOeOKMgOojDEkk11B68+XTc4X/s+4TE+ULuisxn2sdBpBHqKvbB7jHAoBGO7iCPqFEDyH9D+F+WIYBnmwcQOnaHuMzM0aiRSFHxFb2BHQ9D+OLHGOIGXLLJNGialJiprNArrP5DbfY+eB/CI0GbkDqpVqoEctgMXePZQHJR7bxyOF9i1j8GH0wn2qt9K3u+cb7OsNSnv+Uodnc2oeww6enX1xZ4LmCe9IDErIxtd+TNYPy/I4qdnsgHer0+3WiP0ODnAYlTMzxg0jNvfyO/1OMNV23PumupnwmSZzjEbIDyIPKxy+uBr51kl1FSAyjSa8i19PbE/G+GLrZ1PKgB/LQH4DBfMT63RpAGtaN/L8dsLgoBC5lTKTlj3jbHkPw9B8vc4u6z5nEaaaIA2Bqj7DEL5tVOkyKCOh540vZdjpgQPOVOrv3pvJhWKWaj++jN/L61WLoOKsx++Tfn/r9ce7Rv8Ah293znNP/wAglGdyvE0ccwo/p+uD3Fl1oiEnSXuvYE4o8VyIEsc176gpHpf+vrghn1toxys/TY74zjtcCWnWDMpEVXciwp2o9DYPuL+hxZia0fmNl/I4hyiOrlGIcb0a8xzB/T3xayMVxPZv+gAwHkwpPhMCdoIlOUI5eEseW5Asflgpl105eFfOMj6lRgD2szAjybHq9KK57j8cMkMiFcvbAKFDH9BXvgzK3dg9CT9JDcOJM3xNfRiPkVoYG9l4Qiso5BRX03/HHnG+ORq3icDSCa8/U9a5YVey3bOCNpRLLHpZm03Y2Jsb/Xpiaaaq6EqD0kTUVRYmM/abUcgoT49cTD3DripGMz3RErIqndSt67Iu+ZFUTtsd8QZ7tXl5UihikRnYqAAbO1E9NjgxnJFRImkdURPEzMQAAAAPxPLnjV/4/SenRbeLZ+gmb7ZcNUUL5fWDUyKaIe/W/EF8V2A61dncHVRvpixxPhcSrGqxgMGGkgb1pY9Od868/bFLiXbDh0w7pcxb34SI5OY5bla6fjit2xRs7lAmWjlmdSNRSNqWhRG9WetCz+ty9VdvMrqFKoKqkqeYe4hEaVlGli3Pz8JA/A484rDavtyiP51jIpuNcTypEcjTxGrCTKaI6HRICPnXni/kvtCzmusxJaGhtHGAN97AQWKv1wp3gmhFfzE0fiQMkEn/ALanffciyCPLAjtZFreAN8SxWB5C1GLXCcnxXNRsIo4DDXhcUFeipAJZma9II2AAv2OBHarM5rLZqFs7lu6iZTGJNepefUgUCKBr53WJJWG6C1J3UiBGDM5Ze5sKPhO/PpZ54Xuz3DZe6ikXZCzeI0QKYiiDhpg4pljCR38MpKmlR9TWfRd+Q8uhwO7GSFsuEH7shajsevQ4b3CUG02JIjKfDVmza2SB1jbbYDbCvw/Kl04jYrvYpVHmLQlPqL/5TywY47xDSXhjR3n7syKq1yCEcyQNjZrnt8sJHY3toyROc1FM5lOhZlRVTfZQx8Knf6ViDVVHhMlTo1CNyiQdnVrOQ0LNkVf8JxofaV37mSQoo0sDu1k0Dz8Nbjp64ynhckkWfjLrWmYCieVNpIP4jbGtdvszFHk5ASFZqKjcWdQHtWkcjiQqh8ierUirAHrFPsbxNEhC24ZHLN4SwIPLkfzGGzifF45VAiZwTyOkrzFE2QLHPl6YUvs3lAlJHmP64YuN8UhhlD5qURqfPcnboBuf8xiZI5MGwJawi1m42hlYoxU1Ya99x59cHMrHJPkCXZmYamHh/ukE3Q/u3v5154pcX41k8whkjzEZ0WBZ02u3RqIr26Y84zn5ctwuOaCiwmA6+JWU8iCPTcYW1o7zTuq8kQ+kuldSfOddm/DJ7X+WLuRf/apP5vzVcKnDe1CppkniePz5MDz9Qw+eOeH9qNWYll0t3bMCmwvZVHIGunQ4xdTRVixO3pNZTqLa14+Z8eADzs/jjt4Q3huiB4armPP0wtZrtEZaABVR+8a2HW/Stzv0wbECuoOvWDuGU/kRgVPsyu3S0m+oReZFIjOXjOtdVU6bbgb7j1ws5js3PqNUwv4tXP674c40CgKOQx0B/qv88X+jofh6e2/+5XVqneNedr7YB9rc6IRE9bamBAqzt5H1+l4OD2wA7ccNEmXEt0YjVVdhyo+VVgzotRdrcGQVipuJ9ke0glCqR8TA2QNqO/I+nlgxx7iqxFZCfCnzv2HXmMZPLLIgBRypBtSBuCN9scZfjs11K5l8tXTFbV7JRmBU2WNJqiB4hmOD9v8A7xWkiZVvwtY8jzFbD1v61eLkPbfLpEqliCy/DpNi+dVtv5+o9aWRnY/i7gX/ADf5YqzZnv6GlUUHkBZvlz/TE/8A5lE9Le+dOqPSXOE8NfiMkjyh9CRt3dUBq/dQtQu7skC9hdYh4TmOITmkDyqKBGygcq8W2/ocatksikMYjjUKijYb9ee5N7nfEhGHNiWAtgRcOb3gPs9wKChJnI5NQP8AZqysDt1INm/LAHtJ9nkU0zy5T7hG3ELgUD1oqSFU863q+nIPWjHqpeOjw8ThJOTMvg+zueJTMjp36FTGoNg89WrUtXVV054PZTheYzg08RjVY46KKnh1ncWxVzsB7bn0w5NyvHIW+uDLUYC0CyKTe2RFtuxGQ/4Av0dwfwa8H+G6oFCxSSKoGw1Fh/1XeOsdDlj09BvHuDpnWRsyXkKAhbbTQJFjwgc6GIJezOV0LGcvHpHI6fF83+In54MhqJ9MfPuR8/yx6dkHDMmIFCwF4lAoBHYD6E0T74g47wRM4unMvJJyK258JF7qPhB33232u6GL6Y6OPTsWeA9kVyEpzGUdzJRGiVgFYeRKpa++/tgd2gfN/tLSRZQxK5UnuZNfL4gtKCtnqRh0vHlYkCRIsA3M5yWakEZFg6x4u8QF/EKIJB8tsA8l2cijWSJGcQyCjFqtRvdr1U/P3vB3Rjk9McngLYEQeNdhJNSy5WZiyEEJJVeGqoqAOnIj54+7T8I4hmkWXNvEUjYM0MKmyti6sHU1XtyxoHTHqvtiQYgWkSoJuZlfZvtNl8lNIHD6SVI2GpSPQEjrWx6YPcY7MjibLO7yRDT4EYAmuZYjoTfLyA9sOUuTjkOp40ZgdiygkfMjHpx3vG27ekj3S79/WZVxj7OXgp0Yzx3TKo0yAea3qDf9tvK5k+yue7he6mYx2HSCYstEcvAToB286PmMaUeWIYm8TL5UQff/ALYheEmZxcBzUkjNmyIyoBjRlXTIb3GoNtQ3A67YZuDdmYpYSXzSQVZETb+LkfDd8hW2/pthqBrHxcjbEDnmEVyOJm2WzEruVjy3exDYhlYavW9iPT25YaeE8GVKlQSwk/FEXsfOwb+v0wwM5xGTvj04SSbmcGweWPfl/r6Y6jF4+OPT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data:image/jpeg;base64,/9j/4AAQSkZJRgABAQAAAQABAAD/2wCEAAkGBxQTEhUTExQWFhQXGSAaFxcXGB0cHxogHxweHxodHB4eHCggHBwlHB4gIjEiJSktLi4uGx8zODMsNygtLiwBCgoKDg0OGxAQGywmICQtMjI0NDQuLDQsLC80NC8vLSwsNCwsLCw0LCwsLzc0LSwsLCwsLCwsLCwsLCwsLCwsLP/AABEIAL0BCwMBIgACEQEDEQH/xAAcAAACAwEBAQEAAAAAAAAAAAAFBgMEBwIBAAj/xABEEAACAgAEAwYDBQUFBgcBAAABAgMRAAQSIQUxQQYTIlFhcTKBkQcjobHBFEJictEzUoLh8CQ0U5Ki8RUXY3OywtIW/8QAGwEAAgMBAQEAAAAAAAAAAAAAAwQCBQYBAAf/xAA0EQACAQMDAQUGBgIDAQAAAAABAgADESEEEjFBBRMiUXFhgaGxwfAUIzKR0eEG8TNCUhX/2gAMAwEAAhEDEQA/AGPtCfux/N+hwfT4YT/LgDx4XGP5h+uDsbfdxH0XHDIJxLnEJVRC7kKo5sxoD64WP/MCLZMugloG2Zig2IUgAIx5n94L58t8SfabBqyrMx8EeltNDc6wC12KIU0NwNzeMnizEMUZErUwBbQSSULgEBQoWjV76xpvfnsF3INhCAXmu8G7VmdyksIhptNiQOAbFK3hUqbI6EeJd98M+jH5u4v2uzMi2jmOMiigprJJJOooDW/IbChz540/7LvtCOdY5bMFe+Cgo+w7yviv+PrsN9zjqb/+8myWFxH2VcSRjHE3tiSEYJByODmffHko+6I9z+OJYITZ98cyR/dMf9c/63jhnRESP/e39v0GGzLj/ZG9CPzGFQj/AGxv9dBhuyq/7NJ7r/8AXHn4PpA1P0t6RGGdyqZiWJ5U1iTvFRhpKsQC2gnZ/wC8QLNsdt8FlzivmI7ZfC5jY7jTsdIN7Ek3yrYj3Io8GHfln1JG0hYRmQaWJ5uFFE6iD4SSASTWBvanjJinMCqg3STf43YlVBSieQBBsDl9U61D8QCAPEBiRouystibEe6N2YHdu4PKj+WFHs4rSzvPqCsDalkZ1snbVQ8IA/fJFGt+dMfFZnaBiyhWVGujd0Ofpv6nCf2dgRplEjFR+7RItugsA19OmFdChoqzsILtCsrVaaDz+Pr7JJmuJGbMNITdmh7DlQ6e3rgonD1ZQ0lnVuFBqh5nE/EODd5AskTs7JyJCKramF0LBWj/AHhieVeQ8gB9ABi20GzV1LdBe/0H35SuqaZqLl3zfj33ufdPHNkHqxPyqr/Mb+h9x53m9gAfL8aN7/riaXZYmrmGB91az+DDH0ES6S5uhtXn78vQVtuw3G5xejaq+wY+lp2xJsOefrIZWBPhBA8ib/Gh+WOQuLjQHVpOgeYsErsDTEDbYg7jriu3t+f64kjg4Ei6HrIJ8nHLpEmoVYBU8rN8iN98AeI5TunZDvXI9CDuD9MMi44n4Q088ZFhdHiYC6Knl70Rio7RopQtWGAb38r83+ci1I112geLFvTjPwkLMZsmC7qBHYshLZhuoBuxsQDtZ8zyIHjE0n7LEAx0CRkdb2NgOh+R1YZuMcPiEchMp1IRpStJDHowA8Vjk17b4XM+l5OT+GaMj5rIP9e2KsVhVUMvQj7+MYCtTrhHzdCPnz7xOOAnwH3wZifATs//AGZ9zgzCMOSzTgStOfvD8sLXar/eB/7a/wDybDG6kzEKCa+KtwvL4j0vUKvzwsdq5CJI5XVkR0CgtXMEkjYnlfPkd6JwKsQw2g5lt2Y6064ZjYWkA5Vgn2YkLd/l+Ymiah/HGNaH32I+eBSHfBTskdOeg9WI3/iVlA+ZOF6eGBmi1yCppnQ9VPyxBkcml1YcwQRjVIGLDUQTZJBGn4STp/6axlM8eliDzBI+hxofZ3hKS5aKTW62KIViBsSDsPa8X2iYBiDPlSi3MMcc/sx/MP1wcyv9jD7L+mAfHfg/xf1weyAuGH+QYQM0C4E547lmnikjQ07owQnow3S/TUBj88cL4FLNKf2gmtyxY2xblRvewcfpDMKQA250m8Ifa7hSwTd8guPMknc/C53IHud/ma5YXZtovDaexaxivx7skEMZhjjaGtJ0hixPTV6n09eWHH7JuzcaftEssMYzEcxRSF+AaF5H1s/6OFcxSSrIyMGpdKox5E7kinXSQBz9/npf2d8KOXyMYf8AtZPvH3v4gNI3/hA/HHqZuYxXACw5Nhe7b8aOXykxWw+kKhBItnNCipBFbm8Mcoxnf2oTa2iy6lQ0r1bC6CLuTv0ZxXrgrcRO18Rb4JwVM1Urd4oGmRpFcuGINlZAXJ0FQORFE/U72Y4lJHmzAZJCkxNK2rTQTUGUHwg6lI8FULvUaIDZbs0rN3TQ5pjKul5RMUVgo2BUEIVO3Tn54h4C8cOZhkTvwtmPTmLtTocIVYqKU7itxy5VRWVW3X3Yh6ibU4ja4/2r/XkMXu2XaocNyPed33jSOqKurSBszEk0dho5euKeY/3m/Y/lhf8AteyOZzX7Nl4IyyqDI52ABLFEsn01be/lhzbua0UJAvu4ilwLjuezmZMrSOq+UajTtsFXVsACbO9+tkYaspxGdpe47wO9tolIXWukG1BrSSrV4mUmlbnYwO4J2VbKRgTTpE5O9BSB1JJegTRAsA0Rz3OCWX4Sq5iJ0mEj69WkOp2u2IHOiL5e5xGoNpsRPbVenuW1hLUOazQlky8w7wE0JRGw1IyMQSUHdghgAbr4jz2oC3aUcPZJdOtmDKF8xW+92NyOWNNhHxc+tA+XIficY12zzEC5lYXBIikYsAoa9rVd2Xble/5VhWmyVWIIwR9/OJGk9SrTNv0k3t6YP7iHZu12ZzcaqkKsGAZ/EQ2nUVDuRHpKiuhJ3G2C/DO0cWYfQFZHKB11brIuwLI3XzogEXy2NUuzmQjziLIxWKLVaxuwUuwNlgFtlFjYA1tyxHKsOVzcALCaV9arIpBGwAIaiNBC0BS77eV4b0tSnp3ug9bfH5RvU6S9NmPlzfy/3GyGRaKPek72N9LDrXUVsR7eWO9fcI8j0YQpLN8S1Vkn6A1sbA9jFPHTMPXCx22yM80Kw5cWrtcrCqCjfTZPmLobmgOuLuqyin3nQ5lVSVjUCdROZPtJybudRm321vGtEDlSqTQFDmPkMHspnYcwveZeVZFHOmsrfLUuzID0BA5YSuE8KXLFRok1b3UQDMdqppFIFHoCLvl0xW4ckjZtAoWOVpdyhpim2otopTqCkkAUfK98V1HWncMSwraRLGxmgZmcRRvI3JFZj7KCT+WEXKZ2ecB8zI2oixGpKBULCwAOg5m7Jve6w69os5HFDKHACmMhmY3QYEVQ5miOvM4W+BzZRmiXxKz/AAJrZXLbgbID4eRotvv57R1mqWr4QMD4yHZ9O+7zHw9nrBHaTiOZhjD5eeVYvgKg/dspNh+7PhQ2dPwg/PmWkzjPwyFzQaWUa/UJG9ke7MpwQ44MrmMvOIFeQLYYB91PhvZo/CBvy2JUGhgEc7G2SykcbBgkQ1GuTsSXHypR8jhByu0ADqP5jGqpWs5GRf8Ai0Jdnx938zgtLMscbyOaVFLE+w/PArgH9n8zi1xzI99AU1aaZW35GmGzen/fBbzqjgRdl7RZ3KaFSNDGw1MJAzgsbHibVZFb1sBfLqb8HahJFSOZUQOr3oJSE7kaCtkgUSu/LZrNgCwvBEMcpl4hGJUZaCjUAKt6DNqI35jlvtWC2f7J5SbL0hMkzLayKFWjXkoqh69PlhfbT8sx/umPEWOORHTDMNwwKFtjqZDdkjYnQyi+dqfLFPIPU8LDpIh/6hg72X4ZrizfC5GDSRoJod7IlAJdQeVEMFIGws9cLXCSWmhA/wCIn/yGIsm1peaDUB9OUblce7p9+yXe0EWnMzr/AOq1exYkfgcHOB8bEcCIb2vkSObE+frgR2q/3uYfx/oK/DA9TiyVyhuJ87YeI+s1LjeVkUszTFk1mkKqK3NbgXtyw08KdFy0ckjBUWMEseQoWTgL2kXwt/P+pwv9os0c6+V4ZE5XXRnrmkSDf/mI2+XngDsFW54l2LnEL5Ptfns4S/DstCMsCVWXMswMtGiVVQSFvbcfkQFXtX2hzM0q5XOxfsxS2JVjobcBZKIIZANW4OxO9UdOv8My0cMaxxqEjQaVUdAOWEr7TcuHh75lDmC3XTs2n99fMal26j4TtVGoXWl22tw3Hs+P0jIokEFeRFLgPCFmzMPftoVyGSRVDxZgg6jGTfhZh03HxDnQxs5XyFAbAVX4YxXIZ6KSJY1ZdDBdlIUhhq7toyp0hwVPkBdXYpdP7Jdo1zMbCVlWeEffDkCOkoB5Keo/dYMtmrL2lNrqRn6TtZy9mMMkYy37RnjM8bX97H3pI3sLa7nbzArz3w29qDm5Yj3E4yxdbjGjd/7qu5Nxsw5UNvM4xnJ51QZFzWpXJP3rAs6SX4u831OuxBU3v5WSOtVWoCtM5EED3bqWGI6rn5jCHgvamUim3F2GFfiSK8+YxG+baXSsgNxLqrb4qrcAkCrY/IYH5XgU1HuCXagXWIkEA3oJU0QrCyCfUbEECo/EWyZZJ4G0ygVNZtSP3Cp+vPkRgVGsGfbbMdrsO7JB5jBBnmdBI3xVXvTED8sHeKZ8xwNLJyRdRA9N6Hvy+eKfZqKN+HpmJXUKJKVmYKAilupPnX0ws9pOOjMOIIzoywcKzvStK1WNCNTmNRRLBTuR6Xc6cqgLk84EoNUrVXCKMDJ/iQxcYgzKls5Akjm+7YkqI1G+kUeZ5b8yRuOl7IT5XMZxHggKyUhLttSoArAKCRzKi/XAbN5STJuGCq6OOZpkcMNqI67c7vY+WJ+xMgGZWQ7s4MSqoNL+8R9QCSeVjzxFdMwrb2Nxfm8YfVodN3aCxta1ofyvbFP2ruGAC968WsvvqSua6aALGhucKv2icJWTNftMYJjNLL4WXS4UGjYB8UbKw898PHE8rE5bWsZQNbKyggk78jtqsnfnvfXAjg8L5tly8ghy6vr/AGdUQFVNbatLaSarxL1267qdz4jtHEjpeQy+WZHDxDKwIswyYMkbL94Ax5UCFNFQa36YjbI5d5ImhgEOgmQkAjXqUr1F+d9LG2xxVkzuY4XN3GZVR1VmXUjDa2HmAPmOuGFckXmLqdRkICigNugFbVZJ+fpeBhSDGO1NTTp6YpfxMLDH7yzFn9gHUNWwN0fS/PC5nZjJOY9J7uNu80KaNkKAQeewLcsM8vCzRZGDICFLEaRqN7C+Y2u/UYUeLZ5o5kkVTpWix0nxA+tctq+R8sTCOV2Le3l090qey61Ra473i1r49nXr+8aMtl5nZEglhMJHiicb0AB/FfIC9q250BgNwehmGmOV7mRVKgMTXiOxA5GlFWK59dsV8+0Txl4nWMswcgkAow2JUUGIq+Tb2dsHeC8GmkjQFqZhs0m3MsFFbkcgvvXngagy47UqFKNqf6mNh9YG7V+LLSs4LD4mA2LAHURfTl9MUeGdqWT9nCZeJ2AFEJ4nO2nxKPYeuGLiWuMvGrao5YyFkAolW2PswIIPqMJOSlmymYpfE2jVrKi1L7sPK7NCunzxPuy2FErex66Ut6VDm9/7jlm+NzSRZiJoBG2gjvEQqTa3p3UFjZoVz54zTs3mB3Xd1uNyTz36e2NT4KW8eZz0w2U6IhWreqIA57kgDne3PY5/n5MqJZpoF0qXJkUFyIx5hipQ2+1Bt7FYkdOyAhuY/WrDUKdgwPjGDgh+7+f9MX8+Lgk9r+hvAnsxOZo3aJHeOMgPIF8Kk8rum6XYBAsXWKXaDtjGofLwrrkPhLHZVPI11Yj5D1OOlT1nF+UudlIcsRKZcyw7wFDGmoHyAsc/PSbwa4VUCmOIsUF25BJ6c9IvVZGw9ML/AGQ4LPPXcxrq0jvJGoaQwB8R5n2Hlgl2v4uuWQQQOS6bFhQtqILAKbXSTte5piboVVVHqVX7tJbNVSkm48z7sz3UOfXMF40csRpUDkTZ7xrI1mt7PpgUsSQcV7taKLPSUbGlj4PoGH0wR+zPso2cbv5lIysZ0gf8VgdxfMoD8XQna9iMaF237MQHLHMKirLlqlV1UDwIQzqa+IaQSB0IFdbK1dVqCkM26wOjrsm8vwwt/cyftLLqzUx/jI/5fD+mKAxPxuQNmJiORkb/AOR/XHEcJIvFqcmZZx4j6zZeOQ6mKeclfU4U+zHEIo+0cyOADJCY0PSxoav+VD9B54ceLtUpP/qD88ZD9qeUbKZzLZqNvG+pw38ccrf/AFKj6+eAVE3qVl2vM3/OSgClwu8bjaSN002GUqefIij1/MHHnZPia5nLpKDsRf13/XBHM97ygHiPXyxk6hbvMjIlogAExv7PsyzwtHLpVUYRa3cC2slE5WKal32p29RjnN5E91UTE6o5F79GI06tffLJVh43YDerst5CqueyD5XimZyzyjRZzDOSKVtBdW3okqzkUKJ39CJO0GYSSmimZAjLHos14Qjbb0Tqolv72rpprQ5FTcDzmJH9PpN14JmIs9k4Zq8MkY8J6HkynzpgR7jGP/aX2baHiUVk9zmqXVW4ddiCTsWI00eZ363elfZTOW4bEW565W9g0zsOXob+eAf23SJJw8sjEtDLHJYW9Pi0WTyHxdeeAIVWtdeSbffpPEFlseIo8FObyUjqhkMSANl5tIk0qG3QqCpfUprRfkQLApz7SQjiGRzKKo72P71YyCGDgAgoSKZGUkf469SHyOXleEypmEXYOoWNfE9Uxl0vTatVkDbblYBIzhnEhl8wBqJR7UppJjJSmmCIDQEqyFtQ2DUV1BqxJrsbjkT1rCx4MB9jOxj56EyyzSRxIWXLrzAsnvDpsVbVyqyG8hhbXKHKZmXI5pnjikZRIyV0NxyUfiQXfnRvmKxu+T4YmUQZeM2qXpvmRqsWep8W5674QPto4JqhizajxRnu39Vayh9g1j/Hi/KK1Lcsq6eoYVyjcS//AOEywQqshWXKUvjVyWBvdzd6LsWV8iQAR4hnG8g+WVczlQbD6WILDUjBRvXMXTAEmtRPTdF4VxqZkGV1yCNvCO7NEdN1+FlHPo23xCsPfZnjqsH4bKrGlYF5CCe9pvGtVSkeGiTeoG9zhUFgLGOsviDCG4BHGjy5hV0mMAqTzNDajzI3BbzJ8hUj8UVoEnRK0RSNGq/vMN+tkEEDe9QKDod0/jmeMqLoWo0VE6mlF8636WSPfFvjCSRZGAgNFKs2mMeatqayosXzI21Ag+eL1kVUH2OOsUVTe56zUlOV4xlGim0sRzIrUhItXXy1KQw6EHfGQ9pIc8gYRs0cWSURGRDQlegA9XzZCpo3RJwxdiZ4cwENumYy0eh5g+lmUE0mlSA4ofvAjcdboz+zNmOHaa8Usjbf3iCdHludK+mEBpwGzxCaiuoQEjN5lnZrMzZvXAJAczRaEsxS/C2tVKitXJgG2pSNtjh14JlNeiHOiRZaI7xkKAG/h3oSqdtVediueMqEj5XM2hKvG9r+l/LYjyvDnxXtRmM5EkmtYoInUSHumJUlWqyCQ6HcbBTuLHXCRDK11jFkdLHiaRm/s/iFsCwJ+Jb8G43Kihv6crP0Tcj2lzcDSQIVmGn7qMiyK+8apQC4bkQrEgk2OdYd+wPaNc5H3QcsY7AZhpLKCNyLPiAI5nkwOE7I8eOVzDRCNJDPSgBqZTZjBe+aEaeR20n0x6qxYXtmCpUgCyMbxa4n28nzKERoYzuxZfEE1G20gL4QfOuZFYa/s/7DtMglzTmtyFsFjvzbnW/Q7+1YV4eJRRLMsCwquYd175iSUokKEWixBGkjmAWF6Rh/z3HBlOG7Npd7A81FAk1sOoHuax2m2xrwdTTKqbaY5Mj4xrzc5hy3dmGJtzLqZSa02FsWbBpQQBoJ/exnvbTKQZKM5SIl5HOqU2dCAVSopJosygkmz4QL54hSZgsudhafulKoqM+mqABL6WBMYJ2rnuDyJKtnJWdizHUzGyf8hsPIAY5YlixMaUKihQJvX2SZIJwyPVamRmk2JB+KlN9dgOd7YSM72PU8YOXEVpK4oAkBQwt2HkANbAeS1ttjVuzmVMOWiibbQigDypa/Tf1vHvEHhyhn4jIVaYZfu415cm5Cyd2d0U+w9cF1l1o3HP2JWaapurn2wb2l7QjLrMsKIskzBI1FJQU6AdVUGZr0gnYDV5A53+yRrqnnYSmTULCAKoQWx1HVpYaa0kBqXzsDvNTTSZiY2e9jRYzKtbl71SJvQbQw0+JdOwvkDeTs/kxFD4pGQsHay1yozjWxWl2MdN0PgFWOdIiikuTzz85cAGo3HE1LsdweTL5WFe8YroFIy6dOw2okn674Ovlg6PGwoOpWvcVgbwriKyC0kEyn95Ty9CL2OCGfziQwyzX4YkZz/hUn9MV1GzvcefnDVAV5n5jClSVJsg0SOpHP33xoPZvsoJstHI0jqWBNA1+8QOnUb/PGd5dSzAc2Yge5P+eNfyuSMaLGMww0KF2ochXnjX6SnvJvM04zC/aJqLGrplNefLCd9qnC+94RlpwLaGUqTzOmSwf+tU/HDxxzh7PYDR7hebeQF9ML/b9TDwgxMRqaVQKPOyX22/ujCktybAmLX2J8UtHgY7oeXodx+N/TGsPlUZS7k6V8iR9a6Y/NvZri/wCxZsM3wP4X9N9j8v642CGeabeCVVWra2rl1uj+WM72jR2Vt3Qyw07b0wZR4/2CXNyT5nV3bMqhYipNIgGq2EgPjWuhqiN8A/8Ay6mVE0CPTfjlDW1WSfJieX4eV4d+GvmAzTzgyahpUKQu3PUBQDA86B88VJc29Kqkitj60dvwwt+OrpZb4EaWgpvI+z3Chw/LPCcwxDSkxjkCGAPQ2RVWL5k+eKPHZIyjQsFqUaSGkVNQPIbguSDuNgBtW+D/AABRmZO9I+7iGlbHxOR4j7CgPphGzTQLxB9b+IOBpUqHugRWpqHnfKt8MaTU1AW3ZPPvntqgWh/O9i8yixplZ9CFQrBtH3WmtwAviLAV5D1wB7Qdm8+DFGuXMsQ1Ad2dWxB2LX4bP7234DGgZKUa+678xyqd9aA6r9dgb58hizxHPzKO6eIWeTpelh5j1wKnratMXYA2+82gzQ3GwgngmWzFATrpmYsaLA7M+rmL5DbYGsDftQyci8OnDGIgKrUgYn+0WjqOkVY8jguZpi4jy6hmrxNzCb7+hPv9MV+NIwIhcNKXADBgDqG5YsCygLvyvy54f0/auqqMlFQAMCwHTrE6nZ1BWaqxzzz94n5+4HNpniO/xUau6Io1W90Ty3w+5fgX7NNG8LF4C6GQMbIqxGQwq18VchV7k9NDm4fl1jTKtDE8QA0H4e7qgRdMb1EU3Pxc+uKo4Zw6BQqMdvEUaRnQEbjYtoABqvWsX1ekyjdEdPqkqVO76xP7P9n+I1qijRRyHekAeh07k/MYiz2Wn3hzSPq1amOjWbYfF92NwKIHh61fkx8S7cQRtoXU5bw+BUY+lBjVc+dXWABmimfvZGZZE1yMCigClPdrHQIja9Fhdy2o9cMaatVr1SWFh7PvzjNanTprjJg7s7xJIpZEi0O0isFYEqqa9NWeQ0npW+kb9Map2dXRkcoD/AT/AIhf5kYUM1lsvLme5gNZhkHhEWlXUUSXUn4yBZsknoBqNPjPFHHDl5X0uyJoAu6Sqc7eEXQ367YMXO7xYvb1lfqqTPT3KLgTEPtcgReIEpzdAz7UdVspsXz8IOOuxPAhnsvLD3rxujalqirA6bDLtqoqDufLFX7TeImbiU51aghEYo2BpADAf4tX4++KfZnibRNpRtDlgY3PIPyp/wCBgdJ8tj0wjWuSbcxuhhFv5R87FQTZfPw5eQKgSgjLR16teprO5siyp5VttgJx3hsk+c7uCO5kOsSk7Ad62kMOQAqwaJ57VuDPZzi8s2egkmaENGVUwqWDqddMWUqL+IDmRsK53iHi+YzMGbaSEKdahSSw8BVydRFWAC4INHlga7zgcwlhuvAXF+FyxmWeKNZIoJGiAKDSj0BIwXkfFZG/htTy5FO0TS1lzFKpLao9OzAKdRYMOVFdOw3odMBuF8Rl7yTL94I4HnY0dmNm2C1temhuaGr1xq3Z7LZWmVolLxHUC5s6WUDXZ863ND8sDqOUNjzDU6e/ImXR8AAjaCDS08gNs7AeFaJAJ2FkAC+p5jApeyGeUjVlpF1C1Y0oHIglidK+xIONg4/xbKuFSIRGTvBYFANQagxoAg35iruxWL/DeJQ90YiSgbfuywRkP90MAAQel/Pns9SonuwwOTKurqytUqRgY9sBdnZnFCeVpdQsrrEgvy1Enz6EDb54Ndo4Mrn4hDXdvGyvRUG1TmtHZl819MLHGysWZiUTOAxIZJFRXF8qKgAgkdR5c8F87wad4e9glEwTxAVplTzquY+fyxne031VPUWLkXHu/iWukXS1KYZF469Ze4T9m0Ad3GYnbvCSxpAbqiu6kgUenzvBPhvYrJxoQe8Zy1r3shYp6LvQWhVfXkMJGS47MF/tnvqB6+e/M4uZfNTs6ksUNgjz+d9PTFbUr1eGMdXT2NwYf4gwikhdAAQG8cahTWogWDWoVexPqMVftS7QBcgkMZN5kjUSK8C0WoeRah7atzi72ryQ/aFbve7gVA8zN8MVdQDtZHTpsT8QvION8dfOzvIzMVG0WrmI1vSD/FR1H1Jw52dpz3m5s2iWvrflYhDsTwzvsxqN6IhqJH979z534v8ADh9kh3P3rD0sf0xS4H2fXLxJq1CTZ33revh+V1tz3vFhMiteF3rp4v8ALGz06BEseTM6YchWRjuwX0H+v1wufbLm1EeVgDAnUXIuz4EVd/Xx9fXDXlTvjGe2D1NAPKN/x/7Yp2azBfOXTLdCYrcSSxfW8aH9nfHGXLrGRRS1IoDUp5aup2Nb7ihhMZgs0RNVqDbixz8rF+1j1wb4rlxBKmYgEghY6gJKUqmkakce5FehFDbC2spiqmz3j1k9I203miSZiSEL3VNDepAR8J/10wP7yVWDEH7w7H9d+mPOAdoEVVbWvdtzDb0et+VdfTfBaLiOWzEhlkk+7GyhBYYe/l08+eMwUZCdwl1uEPZPMIsaxxDSiihX5nzJOPzv2g4gU4lJNGbKTWpN76SBRvetq8vljdeMcay8WXleInwITRGm6HS+ZxnPCeyisk2xdnBVtw1yWPg2NFSxFsRyNr1Wy7KIQM79cfzEtQL2C+sduEzLncokkYt1FCudD4b/AMO3uvriWPj2Zy40NqAPRhyHz3HpjOOyPaR+Hs6Ve1Mv91wTarz5fDua631xqPZpcpxBP2iR3L34hdAHy2H43hetpGo1Cel8GGWsGTOZJkONyLF4EJZrZ3PIE9AN9gNsZtnu38aZxy3eui+EFCu9fEd+e9jY1sMNvb/tBlcpGViVRIykjcnp4Rzuj8trxhaC9z1OLHsagysax9B9YprtrrstzkzTZvtNyx2EEuiqKkrZvmQQdjy+mBnE+HSZ+BM5l0VAGZe5V21MFIo3egNt8KhRyq+iK7iqw/8AAYZ8l3Qi+8WYKZYmB8DFb1jSCSo+E+RFHmMXtaq5Fryvo6amjbgImwSskofe+pJsrXrzsA1eHR5lEcLjxXYauZ3JJ3976YO9kpA4lZkWRpNTNsoBDFTXiU0OtAWPQgjFDtZ2WMAGYyw0x34o9ZbQWHNCUWlNHY371thzTVzTpW5v0kmpMxv5S32QjmLSZqIXOGEkfeKNEsfi1ID8QdWumBqud70V4f2mM00zSAd+0jIUPJAl0l+QFmup1crxLwxYf2FWgLOp+AavvMtK3xAhRZiu22HLeru7+U7LZfMqNafs84N3CSQw92UCSwbur369VqqGqOYwayadAT6TDO0cajOZgKQw7xtwbBN70eou69KwV7D5J5ZZViKCYR6og6hhYdbO4IHhtf8AH6WIftCyaQcSzEUd6EKgf8i3779euOey8c8ZbOwi1y5HeC92Vr1hRRBpQSfIb4E36SIJSDYxj4Dk+6z4aUuuYZgTGY/CAXU2r2bAIUexvaqxY4yJJMxUGmSSgTHVDS9i9Q2AonnyoeeCOe4+mYky0iRyKNQ+8cCroSBbJ3al9qG13v8AcQ7QPlTLBHE7Ty92kR5KdUSqLPp4uRG432GIU6rqbjm0mVBmfTwnvtStdyuAKvcGls8vEK3Hl7YJ8SmzLGOEiXxeGNYvDq3GokkX158ufLoOyjvHrRl8SsGNkWpVlDg2eYrpeHdOImKdWYIfuiWDMqHcfuatix2ABO/i5de1csTybzikjF8RS472dkyUEM7yAzu+yjfSAt7n94+fT1OLPDu3AACzQ3/EnP6H+uLmfy8vEmd3PdhAyZePZtTA+MluqlqWxtbDyNo6mzuMTouwHOYOtSR+RGztL2yEiLHEXZVOoa+Sn0B64c+Bq8mVTO5Z22/tFBpkPI8ua31rlWMclTGl/ZP2i/ZXiRmqKa1I9Qxr51hDtRDUTceRD6Md34Vh/JceYSamCAnm6oAb8zWxO/PngnBxMSzRjz5sBXzrBDtH2KMkneZYrTb6eVH+HaqP4b4U5e1ssSPk4Qr5gkIpCigxIAtgOpNc62O+2M+tHvT4Rn5essTVXbeUPtP7UMw/ZEJtt5m9uUd+fIt8h1OEnhGZMMkcoAJRw1HcGjdH0OHifswPAkyFifCC5KkyNZcE66LVGPEqbAAHUDhd4/kIoRE8aNH3g1lGs+HkpUlmNHfZjfiGwxf6UJSQU0/fzMq9SGe7GaZxrix71QLC/EpCalPWmYDw2K58iPqBPadYyUUxKqk0rISRvyvrX5Yly7d7AiFwW0qpYEhlAB5E7E+E8+hO3UU3yUdmlBF7HTf46lv3r688Q71ixLMbwC2sAZoWVbcYyntTFF32qYSrpXwuotTu2pPhIDVuCSBv88afnyYMvLmnX7uJC5oi2qtgL8z1xmWS42eISvoiEUSDVpBd9yaBZje532AA57bYPqCVXf5RmmA3g84Hn4Sksg05mIKKBLGioC2DV+InyUmtxzGL0HFoURFlzKSIKCqsOu+bF5tRLfEFUpuNIB0g/Cx8J4BBIZBPGrBT4Sdrq79fKwdxhjl7MZRwv3KgLt4BV+/n88Vr9ooDZgfhDrpGHExvi2ehZ9pZpFIBIUBFuiGATopPImzRF74s8MzUsAVsrG5VidUbXXPwnnsSvM+nXD32v4JFEIhlUsGRNe9k2yqDXrfT0wSz3AbAEQo1tqDDV7bVz/pjz69CgAS4PnCLp2BvuzEXtLnpHy8bzoEqStIYnbQx38zY5e2C3Be1pgjTuY5ZWkJWMCPSBsdw5BDuXBJJ5+Incb1eMsXi0DUrK4Nj0vkeWC3B+yMmYy7ZgZyaJmDARxAIngNIAFoAbdBjyVaK0vzMZ9v38Z2pTqE3EUuO5fMK7S/s4iWQhvE2syOQHfxaiHLG6qtuQBvEHA+K5jKyl0kiVDaygMAD1PuaO1WNjhgz/wBn/coO+ZiB8I1A1e98iACcDR2NhvxM4POgQPl8OGPxemZbHI9IJaNUG/1i52izDTOkzEnvAxB5cpHXl02AxRAw+du+zyZPKZN4xYV3BD016qYA+fI7euEO+Xth/SVFqUgycf3AVQQ2eY5/ZzxGCMTo7LHO9d27EDaiCoZlYAgm6I8Ww88MUPFU7tcyE1LoY+EsSbnUT0pYqqnu1bb/AIjWSMZO5o2OY3GNszPDO8V9IEZeGWMgDSAZVVm1AD/0zy3sHnj1UAG/nPJmUOw+Y1CyKLayRVUaSwdhuDY+WG2VA8TRH95NJv6g+4NHCb2UzLtmHDqFIYqwFVZQWaBrerFdCMOV7n2w1SPhxDp+mZ2IXiDNE7I+91zGxBryNEixuMGew/GcxHlxCJVYDeJDzI3DIu2xXoAfkbsMT5FNMmlRqksE9fFzwv8A2dJGgcSOiyNK3hkXkAdNgkjmVwXvVTLRPVaZ6q7Vi12mjizfE4YiCzaSJW5M9AtGrEbk6QBdaqIHQUy8MyUKBVhjEYD2V1M3xKCJAGpl1LGRTAgb7MDhO+1sFeIlw4OpEZWUixVjpyNrfnyw3dmFvKxzgFppRH3rsxOrSWUXd76Sfw2wlqW3eIcSWnpmmoQ8iD8+sPdRyiOONySIe7VQXUpJYpWYsoSt2qmJHIgYO8SghExmEauzKWtrNFYvh+MAXET4emvV1wq8V4NDDmzpTQpij7uqAJ192/NhfhNmgTdefiY4eHp3kmaCEyMkCk1sLjQMAdv3dN++B4teEiHxkhZZxJ4jrdem7auY26tv/wBsMuXzsMU8PfNQeNkR2BGl9MZBteQo6dQ3APPlS5xEgtIfiCytZuyd2F2RdWQfl9LvFZI3jSPQZJJIxHGttYownathsL3oUDvzshF+ZGMUOZGYaIAnxT/s7sHbdUAnG9LqCgFNTAMQSbJskb2o49BPkHtlMjurQKGt1GuzqXTUeldSXqOrck2d2ufI/fZdhX3bFyNrYmF1tiN+QG/WxjNftCy3d500gRe7TSAoVTQo0BtsdtsQpEM4EkwIF4suLwTVwMvASap338jVj8Tgf54N8KiikyvdyB9SuzDT7D9MT1JCqGPn/M5SBJIEY/8A+x4jmMsMrGwvm5UnvJF2GlTWwJO/UnbzDRZTLZmERg5dZFRhpaGQa0mUNoYt+4xvdHBF1sCaP2S7DiXLyPEjlwuqNSfiF+Imj+HqOWI+xfYqbMmRUk0KFptLEWCaogEWCAbB8vbFetagoO2wA9n9wxo1Tk/OGON9r5JB95l5lMTaidCuCAupWJA0oQ3IixWobfugOKZR5p1eKFxC2k+Lam0rYbUaUgKQDsGAFXzLvwns7FEqh5p5CAdmZ1UAEKy0G3CjSRuR6DFpuxaJM6vMCji2W2s2KoHqwFeRG3PCw19CmfDJtpXYWaKWSE0TKO7GoCmmXQ1je1awGq6+E0b39GeHjKhVBhBIABOhhdDnzxV4pklhk7tBpQKukE3W1Gz1Ng4gC4sKYWooqDqPZ/cSalsO3yjr2kk1cHzi9e6f8Bqxn/2L5aoppuveoP8Ako//AHOHrNgycPz8YFnuJD9Y2/phR+y11j4cp2uSdwfl3Q/LAu1CRpzbqR/MY0uakfuzHDlcTSuiHxt05t5+3LbEck60WCKFpWHhHJSti+dFdj7Y64HxHT93fg1kn3O5xXmy5TUpoKLUHzFr+FYzTPgWlkFu7XkubyIWRdJXRsRpFbBlI1HmWB9ep5XWLXEZSrIynoQevNkY/gpxzwdkdgGJ1lRt0Ngb8vTzxFnTuB5HT9Tp/XECxvOgC9j0g3KKkgKsiglw6tW9KNJHrTC6/iGL3DchJplRSDpek2pTbeK9+QosefPA3ikywxwUw+M6j/Ma/BiPpgrkeId3lw+kXTc+rMSAfyGOhuL8SbKdt1lbMZfvFOtwxoEWvhN103qvx25Yqx8LizAUsPErHUf7wBtQKrmCBZuvngnFQi35qR896/TEvD2RY5AB49ZHyoH9cQDkcTthb3xL+1jh4bIxHU2pZhrFWDepRQHLmD88ZRl+FGV9KSRDrbMVoUSWoiyoAN0DXWsav9pMjpCj2aEqE+QoqQa5HccsJeW4BJDMswKgR2CZFDpuCpVrZTdHlp6jGq7He+lI9uJU6wBanMX8rlYQwdZ2Zo6kNReEaSLss4Yi65KefLGmxcQizIWeGVAqqdercpRBZwrXT6gKvSKFmxQKhwvhBhLPHOVZ0KOAoNo3xDxIVHT+uI//AAuGCN5QjOF0g2KuyKtizCrF0EHvixNJmzYxXvkGNwh3sdme9zkkoZWRnpasfAhWyCBVqFbbbfpyD6efywg/Z7L3s7uECKtigzNyG27EnYMfr54fS249bH4XgyAqtjGqf6bzuI7WfP8AXGUf/wBAYtRkj70Sl9INbUSF59BqNAdTjU530xOfJSfwvGP5/hMjwZRgOasRW5O6CqG/NhvXUY9UUMMzrMRxBefyE2Yld1iEdnZNSrX7oA1EE8ufXc41nORt3caxNphCgqAdNaVJjIajuAq3y3TrZrNstwuR5n+5kKMjACQstWNjqCsNj0HOqvB3gHCczAdCZpvEh+7+Icv+HbG6rcKKF3Y2KtRb4gA1sme9tZNGXjaXUZe8VkvppHj07AovIEMBZ0GhWzDw6crHFRYK3g25nu5G6AGv3TvS+Z81wZEjMd5mZwxBIKS2Fo9DH3NAGgdvrizms1J+zMsEwCpqMjL4QFbTW7qhB5jUvn8h0UzgETm8cgj94u5hQzMUqQF5DSA3Rk5kAbqAOZNeP1wTzGYVZMpJTtGiSd6V2Kho1QvYI0sNXv4QBZrA/s9kdkkGoFlNhWo0TvvpNWKwWORCxyIzv3bgalXruDvTLYsA1gxoVCL2gfxFMGxMYc13quKWRgRsY5dlA8S+Jpo9tKE2AwIN9dGAfb3LoyQxPKgm12SXeTwsgHgCoWokeQDab5tjzgvD3Yd3l3kIBvSqHY7E0Tr0+3K9+Y3ot2ZaDMJLIxLqRJozAP3lHrq0npV78unIiFMqbkHHshO9U4BH7xdPB7vRPA5AsjU0Z5kVUiqL25X1Hnhx7BwmOHM6ljcqYiL0uo13qU0SDYAsXt74FPwKW8wyiN+/tdtQC3IrkrRYnkBRvY89sHexuVMOWzStuxMVjysMarmNjyYA+gwp2i9tOc9R841pFvUjnwLNOEy87UQS6kHkLY1Vfy4g7F5nuu/VRuVVB6Wzn8LP0wQ7L5iD/wAPCzcwzUACd9RI5e+B3Y6YGSeiLLDb5teMwxI32+8y1WxUgiXpYRbGtllIPs6gH5bYMZLxJYQNKACL6MPCa8zteK2UVDJPC7qmqipJHOrGK+VzvdSPpZWKHfT1sA7X0Bvl54XsbZ4nmbcLDmDuOZCR3QKjMwsEAXW+1+WPY+ykpAJdFPVSSa+grB/gGbLSSufhIq+nO8Sy5pbNfmMarswsNMoPt+cqdVbvTKSvpgk0rrLo4ZVBLaStAgVuo35cifXGR/Z/m5TCYwuqON7BAJIZxZ5fyD6nGz5Mo2XBAPIlTYtedG/b0xmH2PxXl5P/AHx9VUf/AKwTtFgunJI8pHS5qw7lOOxBmKm9TaqN2DzNbbbX18sGpeIllQmM0zCOyGBcmmWrHUDnibIZBYpmuJRpm1DYbhlrfzFOaGLuYzP30j1YqiOgZQChHqL/AAxmHNPylpnpBh4+8COe7dQGNsFOwvkb2FHa/bFTL5uWXLvOgutXgPxHY7gV/wBvcYMccmMyPYHjU7DrYxHlABH4dhQqtq8seLr0HWdAxfrF/i2SkfLtq2l7tmCmjRHiA9CfqPPBKDPqYYEJOqkLbH5n6jHRXXLzIIsmuoNWMVuyXBUjy6Mwt1WRyT1Oohb9rv5Y9uVks3Q/P/UIcC8nzfEFogk1Z6b9a+v6Yiy3Hk72QjkSD05aQL/DFqPIp3pJUNSlfEL5UR86NfIYqcN4asUDcizbX/CFLAfULiH5e0yYEF/ae5kyzxIh1gxkjnVHf8CD8sHczlhJD3bKQBpZ78NkAgXt/eFedViXtXxRf2SIgHdkV75+KQLp9rOJ1lUhiOTtsaA/dXn62PrjX/49t7lgPP6CZPtsnet/L6wLleDxhqrcgimPNeW23Pce14j7ScGDZKWOGNQfCQos2dQo2STqC38/fBXNR00R6+L8FBH5fhiTjShIpGsgBNRIPKiN/pjRWEo1YgxP+z7LlEexRDMD6b1X4YaJW3X+f8wcBuxra4Wl/wCI7N9WJwWzW3yZT+NYRfLGa2iD3a35tIuOORlcxXPu2r6YTp8mWyuVIF92H26+IxKK+eGjtPLpys3r4fqQP1xB2e0hYkbfWpUe7Og/Lf5Y6gzmC1ZIosZDmexIjj1B/vAoYgihewO93zOPey/C9ErsHU+FCjAUTqYal35eHXfWqw5Sxgli/wAOk2KPmo6fy3gPlSiM+xLCUgC/hpaBF9DqODgYmeLknJlP7RuDiSITISWWlYc7A/Kj+eL2V4BEOHSRhDreJwW62ykcifoD898GHjWWMxnVpNXvZ53zHnXO8eZEkrIBuNRG3oSCD0x3kWkNxGJl3ZDKiRr30pGpK+hIG243Fj/KsHc52fkkjcxblRdGuQLA73/D1A/r72NyGg5sc+7DKP8AC56f4cMWSIinmIPgeEuNiKos1f8AVgjnM7e5i72QyUi5bvNLgSWxIYAitwy+gGk7kdeY3w3zKzxAyRxMwWizAGuhIta3Pr1vEHZk6oFTlpGk8qo18zyA2x5w6XVkVF+LRo+a7X+AxA8zzZzAnCOw0L947HUe8LKt7AE2A3h+LSbFbCxzwM7asctKFhUBJ4YzQOymOwaFctOkfXDnwPMB5MwAK3jevdNx8iuFz7RcvZy7VySUfUpX64Q7TUGg27paPdmVCNSvtvIOyPfaSoJ0M9l6B0mhtvz5Dril2P4aWaS5WXxuGYb/AAsQNuv+eC3ZKbYp/EGH0o4k7ORBWkA/vufq7XjE1KhG8Draa+nlIFV5RJ8Zu6LfhgxmOCWzMrvrAHxciPETX0+pxf4jllCrsASedYm4fLc2gnYIP1BwA1mORJgSOSalAFqAoAFnmBZPuSScBpX3ODecgt9AI26n5+V4GvwqS/3T7F//AM40XZNS+nz5mVOsX83HlCmWyfdwmGKWRFsaBSERjyQMhKjrscKP2XAJl5VvxrmiCPPwgX9RhuB9T9cK2d4OuWJaBnDSuWKsbUEm7Aqwb9cE7QTvNORfykdMdtSPs2YV2LGwbUAedaefljkRDupXOwRmY+u39MKXCuOvTQFA0m77rZ8Pi2JOx0jBTjXEZzlCojKxNQYmrbVVX1uqxmzSN7GWXGBLCvcN/wAP6YjyebsSAnayVryJOAIfMGK9O22nnuSDRr3H0wR4ZwT7reQjSt70bFfhuDjhRRyYXoZZysiKDIZCDp51ys8rO3KvrgjHMFy4UV412Ppzr8cZ7x7KXlpQxsqyUfS+np6YYcvm5e4jko6GG3LnXOt6/wC2JNRG3cD1nh+nMaP2cIuo8zqb60MCnZVQLqolCx1Ec2oUPTb8cDsxxCd470nqOZ/u6tx5cvxxx2SVpUk1aQGFKa3U2CSOt+LmcQFHwkkzoJGZJ2zbVlhp3OuEAevfR0PriTIHMMigxrHycPr1XtRGgKp1cuZ29evvF8gndwSL4fvovCd/3wTv53X09cFsv4kQVuHYfQt/+Qca7/HQvcNb/wBfQTL9use8Uez+YH4l3xMTd6TcgF6EpQ1jlp351vit2ggkKNIJ5Gh0m4zyYC9W1bgqrGvOsFuIRMYlVd2XQxW965k1/THmfnjEbo7opJNAsLplrlzNs1D1IxpDa0olJuLCCuyKacnD/FpP1GCHEOT+yn/qxWg8GmFTYWq2okqLFgGgTR2x3n8yFR7F34BR511APS73JxWnJJmxVbACC+27f7PIPN1/MH9MQjOiD9kkKltK3Q50b+XOvpi122yzdzITV/EdwQoCnewd/l5r8hfHAVOWVhX3db2Lphysbij+OC0/1CLawfkN99Y0r2xjY0sEpLbKPDd3/NzwN4fxyNg+ZlibuzIwFU1XdahfkpPXfDJDkY0h75EAbRd0NrXpttz9MBuw8anKyo2k6tNg1+8DvvtzOD4tM6LS3xPtEsJWNQRKzKKdTWluTErsaBvY9K2wO4n2gzWWilmOWWSGy1glTp1VuRqF79Rg32i/ZzoWV0RqBRjRPS+XTavr54GcS4rAeH5mAvqcQyhgqsxXY0W2oAGvLpjhNlnkALC8G9ge0MbSZgzEI87akQBjd2SBSmyLwW41xmBWcawrCGRCu4NkChVX+GEfsitZyDl1A+akfrhi7Z5H74yGiWWjz5qAD+FYIVzPNYGGOx3HMuUkCypubFnSTy2pqbp5b3ieOeOKMgOojDEkk11B68+XTc4X/s+4TE+ULuisxn2sdBpBHqKvbB7jHAoBGO7iCPqFEDyH9D+F+WIYBnmwcQOnaHuMzM0aiRSFHxFb2BHQ9D+OLHGOIGXLLJNGialJiprNArrP5DbfY+eB/CI0GbkDqpVqoEctgMXePZQHJR7bxyOF9i1j8GH0wn2qt9K3u+cb7OsNSnv+Uodnc2oeww6enX1xZ4LmCe9IDErIxtd+TNYPy/I4qdnsgHer0+3WiP0ODnAYlTMzxg0jNvfyO/1OMNV23PumupnwmSZzjEbIDyIPKxy+uBr51kl1FSAyjSa8i19PbE/G+GLrZ1PKgB/LQH4DBfMT63RpAGtaN/L8dsLgoBC5lTKTlj3jbHkPw9B8vc4u6z5nEaaaIA2Bqj7DEL5tVOkyKCOh540vZdjpgQPOVOrv3pvJhWKWaj++jN/L61WLoOKsx++Tfn/r9ce7Rv8Ah293znNP/wAglGdyvE0ccwo/p+uD3Fl1oiEnSXuvYE4o8VyIEsc176gpHpf+vrghn1toxys/TY74zjtcCWnWDMpEVXciwp2o9DYPuL+hxZia0fmNl/I4hyiOrlGIcb0a8xzB/T3xayMVxPZv+gAwHkwpPhMCdoIlOUI5eEseW5Asflgpl105eFfOMj6lRgD2szAjybHq9KK57j8cMkMiFcvbAKFDH9BXvgzK3dg9CT9JDcOJM3xNfRiPkVoYG9l4Qiso5BRX03/HHnG+ORq3icDSCa8/U9a5YVey3bOCNpRLLHpZm03Y2Jsb/Xpiaaaq6EqD0kTUVRYmM/abUcgoT49cTD3DripGMz3RErIqndSt67Iu+ZFUTtsd8QZ7tXl5UihikRnYqAAbO1E9NjgxnJFRImkdURPEzMQAAAAPxPLnjV/4/SenRbeLZ+gmb7ZcNUUL5fWDUyKaIe/W/EF8V2A61dncHVRvpixxPhcSrGqxgMGGkgb1pY9Od868/bFLiXbDh0w7pcxb34SI5OY5bla6fjit2xRs7lAmWjlmdSNRSNqWhRG9WetCz+ty9VdvMrqFKoKqkqeYe4hEaVlGli3Pz8JA/A484rDavtyiP51jIpuNcTypEcjTxGrCTKaI6HRICPnXni/kvtCzmusxJaGhtHGAN97AQWKv1wp3gmhFfzE0fiQMkEn/ALanffciyCPLAjtZFreAN8SxWB5C1GLXCcnxXNRsIo4DDXhcUFeipAJZma9II2AAv2OBHarM5rLZqFs7lu6iZTGJNepefUgUCKBr53WJJWG6C1J3UiBGDM5Ze5sKPhO/PpZ54Xuz3DZe6ikXZCzeI0QKYiiDhpg4pljCR38MpKmlR9TWfRd+Q8uhwO7GSFsuEH7shajsevQ4b3CUG02JIjKfDVmza2SB1jbbYDbCvw/Kl04jYrvYpVHmLQlPqL/5TywY47xDSXhjR3n7syKq1yCEcyQNjZrnt8sJHY3toyROc1FM5lOhZlRVTfZQx8Knf6ViDVVHhMlTo1CNyiQdnVrOQ0LNkVf8JxofaV37mSQoo0sDu1k0Dz8Nbjp64ynhckkWfjLrWmYCieVNpIP4jbGtdvszFHk5ASFZqKjcWdQHtWkcjiQqh8ierUirAHrFPsbxNEhC24ZHLN4SwIPLkfzGGzifF45VAiZwTyOkrzFE2QLHPl6YUvs3lAlJHmP64YuN8UhhlD5qURqfPcnboBuf8xiZI5MGwJawi1m42hlYoxU1Ya99x59cHMrHJPkCXZmYamHh/ukE3Q/u3v5154pcX41k8whkjzEZ0WBZ02u3RqIr26Y84zn5ctwuOaCiwmA6+JWU8iCPTcYW1o7zTuq8kQ+kuldSfOddm/DJ7X+WLuRf/apP5vzVcKnDe1CppkniePz5MDz9Qw+eOeH9qNWYll0t3bMCmwvZVHIGunQ4xdTRVixO3pNZTqLa14+Z8eADzs/jjt4Q3huiB4armPP0wtZrtEZaABVR+8a2HW/Stzv0wbECuoOvWDuGU/kRgVPsyu3S0m+oReZFIjOXjOtdVU6bbgb7j1ws5js3PqNUwv4tXP674c40CgKOQx0B/qv88X+jofh6e2/+5XVqneNedr7YB9rc6IRE9bamBAqzt5H1+l4OD2wA7ccNEmXEt0YjVVdhyo+VVgzotRdrcGQVipuJ9ke0glCqR8TA2QNqO/I+nlgxx7iqxFZCfCnzv2HXmMZPLLIgBRypBtSBuCN9scZfjs11K5l8tXTFbV7JRmBU2WNJqiB4hmOD9v8A7xWkiZVvwtY8jzFbD1v61eLkPbfLpEqliCy/DpNi+dVtv5+o9aWRnY/i7gX/ADf5YqzZnv6GlUUHkBZvlz/TE/8A5lE9Le+dOqPSXOE8NfiMkjyh9CRt3dUBq/dQtQu7skC9hdYh4TmOITmkDyqKBGygcq8W2/ocatksikMYjjUKijYb9ee5N7nfEhGHNiWAtgRcOb3gPs9wKChJnI5NQP8AZqysDt1INm/LAHtJ9nkU0zy5T7hG3ELgUD1oqSFU863q+nIPWjHqpeOjw8ThJOTMvg+zueJTMjp36FTGoNg89WrUtXVV054PZTheYzg08RjVY46KKnh1ncWxVzsB7bn0w5NyvHIW+uDLUYC0CyKTe2RFtuxGQ/4Av0dwfwa8H+G6oFCxSSKoGw1Fh/1XeOsdDlj09BvHuDpnWRsyXkKAhbbTQJFjwgc6GIJezOV0LGcvHpHI6fF83+In54MhqJ9MfPuR8/yx6dkHDMmIFCwF4lAoBHYD6E0T74g47wRM4unMvJJyK258JF7qPhB33232u6GL6Y6OPTsWeA9kVyEpzGUdzJRGiVgFYeRKpa++/tgd2gfN/tLSRZQxK5UnuZNfL4gtKCtnqRh0vHlYkCRIsA3M5yWakEZFg6x4u8QF/EKIJB8tsA8l2cijWSJGcQyCjFqtRvdr1U/P3vB3Rjk9McngLYEQeNdhJNSy5WZiyEEJJVeGqoqAOnIj54+7T8I4hmkWXNvEUjYM0MKmyti6sHU1XtyxoHTHqvtiQYgWkSoJuZlfZvtNl8lNIHD6SVI2GpSPQEjrWx6YPcY7MjibLO7yRDT4EYAmuZYjoTfLyA9sOUuTjkOp40ZgdiygkfMjHpx3vG27ekj3S79/WZVxj7OXgp0Yzx3TKo0yAea3qDf9tvK5k+yue7he6mYx2HSCYstEcvAToB286PmMaUeWIYm8TL5UQff/ALYheEmZxcBzUkjNmyIyoBjRlXTIb3GoNtQ3A67YZuDdmYpYSXzSQVZETb+LkfDd8hW2/pthqBrHxcjbEDnmEVyOJm2WzEruVjy3exDYhlYavW9iPT25YaeE8GVKlQSwk/FEXsfOwb+v0wwM5xGTvj04SSbmcGweWPfl/r6Y6jF4+OPT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2" name="Picture 6" descr="http://kukla-v-podarok.ru/image/data/nabor-kukol-107/tatarskie-nacionalnye-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031" y="34280"/>
            <a:ext cx="8104792" cy="607022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60375" y="5949280"/>
            <a:ext cx="84321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Продолжительные распевы в татарской музыке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называть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орнаментика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kazantravels.ru/wp-content/uploads/2013/05/%D0%9A%D0%BE%D1%81%D1%82%D1%8E%D0%BC-%D0%BD%D0%B0%D1%86%D0%B8%D0%BE%D0%BD%D0%B0%D0%BB%D1%8C%D0%BD%D1%8B%D0%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816" y="23339"/>
            <a:ext cx="8028384" cy="602128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67544" y="5877272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любого народа напрямую связана с языком. Татарский язык отличается особой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мелодичностью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tetushi.tatarstan.ru/file/DSC09834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36" y="0"/>
            <a:ext cx="9115364" cy="677829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4" y="6106617"/>
            <a:ext cx="9108505" cy="708451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Женский головной убор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калфак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кюлмек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рубаха – платье</a:t>
            </a:r>
          </a:p>
        </p:txBody>
      </p:sp>
      <p:pic>
        <p:nvPicPr>
          <p:cNvPr id="2054" name="Picture 6" descr="http://inkazan.ru/wp-content/uploads/2011/06/EGOR4758-627x4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34280"/>
            <a:ext cx="9108505" cy="607233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322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omanda-k.ru/sites/default/files/704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7260"/>
            <a:ext cx="4124093" cy="324035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odniystadion.ru/img/38691124-tatarska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11" y="31545"/>
            <a:ext cx="3300904" cy="505401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h7.img.mediacache.rugion.ru/_i/afisha/events/large/17/58/1758031_13754547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35923"/>
            <a:ext cx="4124093" cy="329927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395" y="4552208"/>
            <a:ext cx="42707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Металлические серьги,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накосные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подвески, браслеты и персти служат нарядным дополнением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татарскому женскому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костюму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727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.ytimg.com/vi/yv2NNe-NCGo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57" y="11686"/>
            <a:ext cx="8335207" cy="603403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2428" y="5877272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татарского народа на любой праздник всегда был готов особенный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танец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388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xn----7sbfhxrcqep0aca2lwb.xn--p1ai/wp-content/uploads/2013/06/1900-mordvin_neiud_400px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" y="723959"/>
            <a:ext cx="7596336" cy="613404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6" y="1886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 есть и красивей – </a:t>
            </a:r>
          </a:p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не надо иной:</a:t>
            </a:r>
          </a:p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ведь тоже Россия, </a:t>
            </a:r>
          </a:p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 мордовский мой</a:t>
            </a:r>
          </a:p>
        </p:txBody>
      </p:sp>
    </p:spTree>
    <p:extLst>
      <p:ext uri="{BB962C8B-B14F-4D97-AF65-F5344CB8AC3E}">
        <p14:creationId xmlns:p14="http://schemas.microsoft.com/office/powerpoint/2010/main" val="1133639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xn----7sbfhxrcqep0aca2lwb.xn--p1ai/wp-content/uploads/2013/06/i8tk_6m9-Y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136"/>
            <a:ext cx="9144000" cy="608590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311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chool-rad\AppData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47" y="0"/>
            <a:ext cx="8501154" cy="596349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20049" y="5805264"/>
            <a:ext cx="7992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Мордовская песня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Мокшель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крайней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красоте мордовского края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tstvovmeste.ru/062012/zwalls.ru-27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091235"/>
            <a:ext cx="7200799" cy="576064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00914" y="306405"/>
            <a:ext cx="4248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Умывает красно солнышко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тёплые в росе.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Россия, как Алёнушка,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Предстаёт во всей красе.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ortal.do.mrsu.ru/upload/medialibrary/0c0/aqltzug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738"/>
            <a:ext cx="3384376" cy="632409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857892"/>
            <a:ext cx="3786214" cy="978257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невесты-мокшанки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Костюм молодой женщины-эрзянки. XIX в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871" y="125060"/>
            <a:ext cx="3297975" cy="607397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43438" y="5929331"/>
            <a:ext cx="4214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Костюм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женщины-эрзянки</a:t>
            </a:r>
          </a:p>
        </p:txBody>
      </p:sp>
    </p:spTree>
    <p:extLst>
      <p:ext uri="{BB962C8B-B14F-4D97-AF65-F5344CB8AC3E}">
        <p14:creationId xmlns:p14="http://schemas.microsoft.com/office/powerpoint/2010/main" val="693567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inugor.ru/sites/finugor.ru/files/images/1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446" y="20247"/>
            <a:ext cx="8715468" cy="581031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00724" y="5517232"/>
            <a:ext cx="84621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Женские украшения у мордвы многочисленны. Популярными были височные украшения – они изготавливались из монет, бисера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пуха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82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Мордва, эрзя, мокш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858180" cy="589363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23528" y="5687889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Костюм мордовских мужчин очень схож с костюмом русских молодцев. Основа костюма –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панар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понкст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по-простому, рубаха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штаны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405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finnougoria.ru/upload/iblock/89d/Mer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3"/>
            <a:ext cx="9144000" cy="675132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647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union-travel.ru/assets/files/mordovia/leisure/leis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03" y="27320"/>
            <a:ext cx="8883798" cy="590772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8000" y="5877271"/>
            <a:ext cx="8574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Гордо поднятая голова; осанка прямой спины - мордовский танец наивен и прост, но этим-то по-своему красив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267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исоединённое изображение:&#10; - IMG_7419_i.JPG&#10; - Размер: 409,03кб, Скачано: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76456" cy="579153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5272" y="5791534"/>
            <a:ext cx="8568952" cy="924475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увашский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девичий головной убор – нарядная округлая шапочка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тухъя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украшенная бисерным шитьем и серебряными монетами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14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884121"/>
            <a:ext cx="8784976" cy="924475"/>
          </a:xfrm>
        </p:spPr>
        <p:txBody>
          <a:bodyPr/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уникообразная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рубаха –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кепе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штаны с широким шагом –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йем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cs624428.vk.me/v624428999/26062/41_GWA5bw-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0097"/>
            <a:ext cx="4373392" cy="583119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media-cache-ec0.pinimg.com/736x/b9/5c/db/b95cdbc64b4b46ff5af35aaa662a57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0344"/>
            <a:ext cx="4215857" cy="583264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170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732312"/>
            <a:ext cx="3816424" cy="2664296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монет, бисера, бус, кораллов и раковин каури</a:t>
            </a:r>
          </a:p>
        </p:txBody>
      </p:sp>
      <p:pic>
        <p:nvPicPr>
          <p:cNvPr id="2054" name="Picture 6" descr="http://1.bp.blogspot.com/-d2L3EvDMJcs/Ud_4SuTXhxI/AAAAAAAABD8/E_qkefe9Wgk/s1600/DSCN8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56" y="188640"/>
            <a:ext cx="5838485" cy="367240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019.radikal.ru/i643/1206/ea/502621d83e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076" y="1700808"/>
            <a:ext cx="4824536" cy="482453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196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martnews.ru/storage/c/2012/12/26/1356523056_188356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58738"/>
            <a:ext cx="8001056" cy="600676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40671" y="6165502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музыке Чувашии отразились и исторические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s.nashaucheba.ru/tw_files2/urls_3/1645/d-1644215/1644215_html_md0661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38" y="39038"/>
            <a:ext cx="7855633" cy="589172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273" y="5877272"/>
            <a:ext cx="84319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Чувашские народные песни — это бытовые, трудовые напевы, свадебные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обрядовые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eatr-skaz-show.ru/wp-content/uploads/2015/05/ivana_kupala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00" y="174001"/>
            <a:ext cx="8244607" cy="548724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517232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вблизи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вдали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знаю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земли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Лучше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растила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edia.nazaccent.ru/files/67/0b/670bbd55fcfca8b7dac35f2f4a6459f7_5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49" y="116631"/>
            <a:ext cx="9085851" cy="676682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2239" y="1807361"/>
            <a:ext cx="1402315" cy="190967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6" name="Picture 4" descr="http://ic.pics.livejournal.com/pogodinkk/20881348/14669/14669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566" y="88623"/>
            <a:ext cx="2990658" cy="398754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gov.cap.ru/HOME/12/1/2010/nov/d_tata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" y="0"/>
            <a:ext cx="4490895" cy="691598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82466" y="4076167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Мужской чувашский костюм состоял из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длинной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белохолщовой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рубахи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штанов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скреплявшихся на талии шнурками, халата, носившегося поверх рубахи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шляпы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299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ulture21.ru/Home/620/pics/IMG_78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1" y="137236"/>
            <a:ext cx="8661797" cy="558686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6198" y="551723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Нежность, плавность, мягкость движений, ноги не должны отрываться от пола, руки не должны подниматься выше линии глаз…это элементы чувашского танца</a:t>
            </a:r>
          </a:p>
        </p:txBody>
      </p:sp>
    </p:spTree>
    <p:extLst>
      <p:ext uri="{BB962C8B-B14F-4D97-AF65-F5344CB8AC3E}">
        <p14:creationId xmlns:p14="http://schemas.microsoft.com/office/powerpoint/2010/main" val="895611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ulture21.ru/Home/620/pics/IMG_78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84" y="2451446"/>
            <a:ext cx="3387607" cy="218500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finnougoria.ru/upload/iblock/89d/Mere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05" y="209390"/>
            <a:ext cx="3069079" cy="221149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kukla-v-podarok.ru/image/data/nabor-kukol-107/tatarskie-nacionalnye-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465" y="4636452"/>
            <a:ext cx="2859605" cy="214175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Picture 2" descr="https://ds02.infourok.ru/uploads/ex/0ef4/00089a73-2bc77353/hello_html_210011f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036" y="209390"/>
            <a:ext cx="2649999" cy="22420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43830" y="1238225"/>
            <a:ext cx="4572000" cy="55399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Пензенская земля всегда славилась своими многонациональными традициями. </a:t>
            </a: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мире и согласии здесь живут, трудятся, растят детей представители разных национальностей. </a:t>
            </a: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объединяет любовь к родному краю, мечта о его процветании</a:t>
            </a: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очень разные, но только когда мы вместе, мы - Россия!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6145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25113" cy="924475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Интернет источники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643998" cy="5715040"/>
          </a:xfrm>
        </p:spPr>
        <p:txBody>
          <a:bodyPr>
            <a:normAutofit fontScale="25000" lnSpcReduction="20000"/>
          </a:bodyPr>
          <a:lstStyle/>
          <a:p>
            <a:pPr marL="1028700" indent="-1371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1" u="sng" dirty="0" smtClean="0">
                <a:latin typeface="Times New Roman" pitchFamily="18" charset="0"/>
                <a:cs typeface="Times New Roman" pitchFamily="18" charset="0"/>
              </a:rPr>
              <a:t>1. http://www.penzainform.ru</a:t>
            </a:r>
          </a:p>
          <a:p>
            <a:pPr marL="1028700" lvl="0" indent="-1371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1" u="sng" dirty="0" smtClean="0">
                <a:latin typeface="Times New Roman" pitchFamily="18" charset="0"/>
                <a:cs typeface="Times New Roman" pitchFamily="18" charset="0"/>
              </a:rPr>
              <a:t>2. http://belorybkin.ru/23</a:t>
            </a: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28700" lvl="0" indent="-1371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1" u="sng" dirty="0" smtClean="0">
                <a:latin typeface="Times New Roman" pitchFamily="18" charset="0"/>
                <a:cs typeface="Times New Roman" pitchFamily="18" charset="0"/>
              </a:rPr>
              <a:t>3. http://penza-tatarlari.ru</a:t>
            </a: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28700" lvl="0" indent="-1371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1" u="sng" dirty="0" smtClean="0">
                <a:latin typeface="Times New Roman" pitchFamily="18" charset="0"/>
                <a:cs typeface="Times New Roman" pitchFamily="18" charset="0"/>
              </a:rPr>
              <a:t>4. http://penza-tatarlari.ru/?page=parts&amp;id=34</a:t>
            </a: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28700" lvl="0" indent="-1371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1" u="sng" dirty="0" smtClean="0">
                <a:latin typeface="Times New Roman" pitchFamily="18" charset="0"/>
                <a:cs typeface="Times New Roman" pitchFamily="18" charset="0"/>
              </a:rPr>
              <a:t>5. http://inpenza.ru/ethnos/mordovians.php</a:t>
            </a: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28700" lvl="0" indent="-1371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1" u="sng" dirty="0" smtClean="0">
                <a:latin typeface="Times New Roman" pitchFamily="18" charset="0"/>
                <a:cs typeface="Times New Roman" pitchFamily="18" charset="0"/>
              </a:rPr>
              <a:t>6. http://allworldart.ru/wp-content/uploads/2014/02</a:t>
            </a: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28700" lvl="0" indent="-1371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1" u="sng" dirty="0" smtClean="0">
                <a:latin typeface="Times New Roman" pitchFamily="18" charset="0"/>
                <a:cs typeface="Times New Roman" pitchFamily="18" charset="0"/>
              </a:rPr>
              <a:t>7. https://www.youtube.com/watch?</a:t>
            </a: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28700" lvl="0" indent="-1371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1" u="sng" dirty="0" smtClean="0">
                <a:latin typeface="Times New Roman" pitchFamily="18" charset="0"/>
                <a:cs typeface="Times New Roman" pitchFamily="18" charset="0"/>
              </a:rPr>
              <a:t>8. http://womanadvice.ru/narodnye-kostyumy</a:t>
            </a: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28700" lvl="0" indent="-1371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1" u="sng" dirty="0" smtClean="0">
                <a:latin typeface="Times New Roman" pitchFamily="18" charset="0"/>
                <a:cs typeface="Times New Roman" pitchFamily="18" charset="0"/>
              </a:rPr>
              <a:t>9. http://www.kakprosto.ru</a:t>
            </a: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28700" lvl="0" indent="-1371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1" u="sng" dirty="0" smtClean="0">
                <a:latin typeface="Times New Roman" pitchFamily="18" charset="0"/>
                <a:cs typeface="Times New Roman" pitchFamily="18" charset="0"/>
              </a:rPr>
              <a:t>10. http://www.proza.ru/2013/01/07/1421</a:t>
            </a: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28700" lvl="0" indent="-1371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1" u="sng" dirty="0" smtClean="0">
                <a:latin typeface="Times New Roman" pitchFamily="18" charset="0"/>
                <a:cs typeface="Times New Roman" pitchFamily="18" charset="0"/>
              </a:rPr>
              <a:t>11. http://infourok.ru</a:t>
            </a: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28700" lvl="0" indent="-1371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1" u="sng" dirty="0" smtClean="0">
                <a:latin typeface="Times New Roman" pitchFamily="18" charset="0"/>
                <a:cs typeface="Times New Roman" pitchFamily="18" charset="0"/>
              </a:rPr>
              <a:t>12. http://womanadvice.ru</a:t>
            </a: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28700" lvl="0" indent="-1371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1" u="sng" dirty="0" smtClean="0">
                <a:latin typeface="Times New Roman" pitchFamily="18" charset="0"/>
                <a:cs typeface="Times New Roman" pitchFamily="18" charset="0"/>
              </a:rPr>
              <a:t>13. http://derbenevka.com/archive/articles/2290</a:t>
            </a: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28700" lvl="0" indent="-1371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b="1" u="sng" dirty="0" smtClean="0">
                <a:latin typeface="Times New Roman" pitchFamily="18" charset="0"/>
                <a:cs typeface="Times New Roman" pitchFamily="18" charset="0"/>
              </a:rPr>
              <a:t>14. http://www.tforum.info/forum/index.php?showtopic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rodovich.org/alboms/3/1879/svetlena-russkie-sarafa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992"/>
            <a:ext cx="8530603" cy="639955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6" y="53732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Синих рек рукава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небе синь-синева,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светла от берёз Россия</a:t>
            </a:r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949280"/>
            <a:ext cx="8568952" cy="72008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Поневный комплекс. Головной убор Кика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gigabaza.ru/images/21/40435/5d1240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1583"/>
            <a:ext cx="3421333" cy="598733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itevoin.myftp.org/wp-content/uploads/55614251ee/05/24/bandany_ee4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83" y="211583"/>
            <a:ext cx="4044411" cy="595684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906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093296"/>
            <a:ext cx="8496944" cy="564435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Сарафанный комплекс с кокошником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otvet.imgsmail.ru/download/b3eed93a3af6ea989dc5a6665b6720a9_s-2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472"/>
            <a:ext cx="4199573" cy="629936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nacekomie.ru/forum/files/201305/27874_d43f28be81b5d888c75f77aa398094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0"/>
            <a:ext cx="3888432" cy="620351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564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21199"/>
            <a:ext cx="7125113" cy="573909"/>
          </a:xfrm>
        </p:spPr>
        <p:txBody>
          <a:bodyPr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Народный мужской костюм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peshera.rus-net.info/khrono/Fotos-17/foto-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-10020"/>
            <a:ext cx="4673415" cy="623121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lavyanskaya-kultura.ru/images/12(4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706"/>
            <a:ext cx="4104456" cy="61215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s625326.vk.me/v625326322/29022/mHPcZ5xkQ0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888" y="5017944"/>
            <a:ext cx="2765965" cy="181802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972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v95.ru/x552.w.gallerix.ru/b/20870569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1098"/>
            <a:ext cx="3482379" cy="526884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17138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Среди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преобладали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голове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бисерные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стеклярусные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подвески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ушах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серьги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груди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бусы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крестик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ладанка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цепочке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руках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перстни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кольца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браслеты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поясе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подвески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://cs3.livemaster.ru/zhurnalfoto/8/c/f/1202232356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4363"/>
            <a:ext cx="3546717" cy="277034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booksite.ru/trade_vologda/picture/4_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798" y="2348880"/>
            <a:ext cx="3569544" cy="28225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934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2.infourok.ru/uploads/ex/0ef4/00089a73-2bc77353/hello_html_210011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94" y="160541"/>
            <a:ext cx="8493619" cy="566241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805264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ежду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танцоры в народных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костюмах 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зрителями устанавливается особый, глубинный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528882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</TotalTime>
  <Words>486</Words>
  <Application>Microsoft Office PowerPoint</Application>
  <PresentationFormat>Экран (4:3)</PresentationFormat>
  <Paragraphs>58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Summer</vt:lpstr>
      <vt:lpstr>Интегрированное мероприятие  по искусству и технологии  «Старинный сундук семьи народов губернии» </vt:lpstr>
      <vt:lpstr>Презентация PowerPoint</vt:lpstr>
      <vt:lpstr>Презентация PowerPoint</vt:lpstr>
      <vt:lpstr>Презентация PowerPoint</vt:lpstr>
      <vt:lpstr>Поневный комплекс. Головной убор Кика</vt:lpstr>
      <vt:lpstr>Сарафанный комплекс с кокошником</vt:lpstr>
      <vt:lpstr> Народный мужской костюм</vt:lpstr>
      <vt:lpstr>Презентация PowerPoint</vt:lpstr>
      <vt:lpstr>Презентация PowerPoint</vt:lpstr>
      <vt:lpstr>Рубаха – кулмек и штаны ыштан; обувь -  кожаные ичиги </vt:lpstr>
      <vt:lpstr>Презентация PowerPoint</vt:lpstr>
      <vt:lpstr>Презентация PowerPoint</vt:lpstr>
      <vt:lpstr>Презентация PowerPoint</vt:lpstr>
      <vt:lpstr>Женский головной убор калфак и  кюлмек – это рубаха – платье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Костюм  невесты-мокшанки</vt:lpstr>
      <vt:lpstr>Презентация PowerPoint</vt:lpstr>
      <vt:lpstr>Презентация PowerPoint</vt:lpstr>
      <vt:lpstr>Презентация PowerPoint</vt:lpstr>
      <vt:lpstr>Презентация PowerPoint</vt:lpstr>
      <vt:lpstr>Чувашский девичий головной убор – нарядная округлая шапочка тухъя, украшенная бисерным шитьем и серебряными монетами</vt:lpstr>
      <vt:lpstr>Туникообразная рубаха – кепе и штаны с широким шагом – йем</vt:lpstr>
      <vt:lpstr>Украшения из монет, бисера, бус, кораллов и раковин каури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 источники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school-rad</dc:creator>
  <cp:lastModifiedBy>Windows User</cp:lastModifiedBy>
  <cp:revision>129</cp:revision>
  <dcterms:created xsi:type="dcterms:W3CDTF">2016-04-01T07:36:22Z</dcterms:created>
  <dcterms:modified xsi:type="dcterms:W3CDTF">2017-06-22T12:24:40Z</dcterms:modified>
</cp:coreProperties>
</file>