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62" r:id="rId4"/>
    <p:sldId id="259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876CD-2424-40F0-87B7-1345067962FE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73A35-E6B9-4ACF-A101-ECDC21A36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8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хле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8"/>
            <a:ext cx="9135839" cy="684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188640"/>
            <a:ext cx="26532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</a:t>
            </a:r>
            <a:endParaRPr lang="ru-RU" sz="96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5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92696"/>
            <a:ext cx="5391604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… 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к слову хлеб … 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  … 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Красиво и аккуратно … .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2"/>
            <a:ext cx="81987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хлебе – душа твоей родной земли,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судьбы многих людей, их неустанный труд.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700808"/>
            <a:ext cx="799654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обращения с хлебом: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бросай недоеденный кусок.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Чёрствый хлеб не выбрасывай, из него можно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приготовить различные блюда. </a:t>
            </a:r>
          </a:p>
          <a:p>
            <a:pPr marL="342900" indent="-342900">
              <a:buAutoNum type="arabicPeriod" startAt="3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хлеба отдай птицам или домашним животным.</a:t>
            </a:r>
          </a:p>
          <a:p>
            <a:pPr marL="342900" indent="-342900">
              <a:buAutoNum type="arabicPeriod" startAt="3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Уважай хлеб и труд хлеборобов и сам учи этому других.</a:t>
            </a:r>
          </a:p>
          <a:p>
            <a:pPr marL="342900" indent="-342900">
              <a:buAutoNum type="arabicPeriod" startAt="3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Бери хлеб в меру.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773" y="3999835"/>
            <a:ext cx="4635227" cy="285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23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01.ru/files/users/images/a1/29/a1297076615184e8b7b19d193056c54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76464" cy="313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skurs.ru/uploads/posts/2013-07/1374748007_tekst-bubl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7072"/>
            <a:ext cx="4196053" cy="26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ookw.ru/1/144/1380316378-sladosti-ch2--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3969549" cy="297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4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хлебн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" y="4286114"/>
            <a:ext cx="3146788" cy="202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olgograd.grainboard.ru/data/news/360110/1%5b1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73" y="2215565"/>
            <a:ext cx="3027379" cy="22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ihavxc.ru/files/img/event/sykt_hlobozavod/int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52" y="-47577"/>
            <a:ext cx="3493146" cy="23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7514" y="4365104"/>
            <a:ext cx="24027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хлебороб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971" y="6040572"/>
            <a:ext cx="25731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хлебница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1042" y="2606934"/>
            <a:ext cx="29495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хлебозавод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http://unpictures.ru/images/1247119_kartinki-eda-hl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333750" cy="22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16" y="2420887"/>
            <a:ext cx="26270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хлебушек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kionn.ru/kionnimages/hlebnyi%20kra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52" y="4445622"/>
            <a:ext cx="3544547" cy="236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95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.calameoassets.com/151220085431-6d253391deb99e4224ae7dffb925d532/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3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155</TotalTime>
  <Words>88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 школа</dc:creator>
  <cp:lastModifiedBy>Нач школа</cp:lastModifiedBy>
  <cp:revision>12</cp:revision>
  <dcterms:created xsi:type="dcterms:W3CDTF">2017-01-27T05:28:32Z</dcterms:created>
  <dcterms:modified xsi:type="dcterms:W3CDTF">2017-06-13T06:23:09Z</dcterms:modified>
</cp:coreProperties>
</file>