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6" r:id="rId4"/>
    <p:sldId id="263" r:id="rId5"/>
    <p:sldId id="260" r:id="rId6"/>
    <p:sldId id="259" r:id="rId7"/>
    <p:sldId id="264" r:id="rId8"/>
    <p:sldId id="265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E23E-0D97-458F-A5C4-21DFFAA5F6CF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CFE0-AEBB-459D-BCA0-53FA276546A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E23E-0D97-458F-A5C4-21DFFAA5F6CF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CFE0-AEBB-459D-BCA0-53FA276546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E23E-0D97-458F-A5C4-21DFFAA5F6CF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CFE0-AEBB-459D-BCA0-53FA276546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E23E-0D97-458F-A5C4-21DFFAA5F6CF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CFE0-AEBB-459D-BCA0-53FA276546A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E23E-0D97-458F-A5C4-21DFFAA5F6CF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CFE0-AEBB-459D-BCA0-53FA276546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E23E-0D97-458F-A5C4-21DFFAA5F6CF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CFE0-AEBB-459D-BCA0-53FA276546A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E23E-0D97-458F-A5C4-21DFFAA5F6CF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CFE0-AEBB-459D-BCA0-53FA276546A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E23E-0D97-458F-A5C4-21DFFAA5F6CF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CFE0-AEBB-459D-BCA0-53FA276546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E23E-0D97-458F-A5C4-21DFFAA5F6CF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CFE0-AEBB-459D-BCA0-53FA276546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E23E-0D97-458F-A5C4-21DFFAA5F6CF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CFE0-AEBB-459D-BCA0-53FA276546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E23E-0D97-458F-A5C4-21DFFAA5F6CF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CFE0-AEBB-459D-BCA0-53FA276546A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7F9E23E-0D97-458F-A5C4-21DFFAA5F6CF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D64CFE0-AEBB-459D-BCA0-53FA276546A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&#1084;&#1080;&#1085;&#1086;&#1073;&#1088;&#1085;&#1072;&#1091;&#1082;&#1080;.&#1088;&#1092;/&#1076;&#1086;&#1082;&#1091;&#1084;&#1077;&#1085;&#1090;&#1099;/938/&#1092;&#1072;&#1081;&#1083;/749/10.12.17-&#1055;&#1088;&#1080;&#1082;&#1072;&#1079;_1897.pdf" TargetMode="External"/><Relationship Id="rId2" Type="http://schemas.openxmlformats.org/officeDocument/2006/relationships/hyperlink" Target="http://cyberleninka.ru/article/n/kommunikativnaya-uspeshnost-mladshego-shkolnika-effektivnost-i-perspektivy-formirovaniya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0"/>
            <a:ext cx="8784976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Департамент образования города Москвы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Государственное бюджетное общеобразовательное учреждение 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города Москвы «Школа № 1195» 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Дошкольное отделение 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Здание №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Конспект НОД по развитию речи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«День родного языка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Старший дошкольный возраст </a:t>
            </a:r>
          </a:p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Подготовила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    воспитатель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Селиванова Анна Леонидовна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66568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1736" y="34713"/>
            <a:ext cx="899226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закреплять знания о Международном дне родного языка;</a:t>
            </a:r>
          </a:p>
          <a:p>
            <a:pPr lvl="0"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активизировать и развивать речь через закрепление антонимов, синонимов, многозначных слов;</a:t>
            </a:r>
          </a:p>
          <a:p>
            <a:pPr lvl="0"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развивать творческие способности;</a:t>
            </a:r>
          </a:p>
          <a:p>
            <a:pPr lvl="0"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воспитывать любовь к своей стране, русскому языку;</a:t>
            </a:r>
          </a:p>
          <a:p>
            <a:pPr lvl="0"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воспитывать умение договариваться в процессе выполнения коллективной работы.</a:t>
            </a:r>
          </a:p>
          <a:p>
            <a:pPr algn="just"/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Области интегрирования: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- художественное творчество;</a:t>
            </a:r>
          </a:p>
          <a:p>
            <a:pPr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- познание;</a:t>
            </a:r>
          </a:p>
          <a:p>
            <a:pPr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- коммуникация;</a:t>
            </a:r>
          </a:p>
          <a:p>
            <a:pPr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- социализация</a:t>
            </a:r>
          </a:p>
          <a:p>
            <a:pPr algn="just"/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Участники: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 дети старшего возраста, воспитатель</a:t>
            </a:r>
          </a:p>
        </p:txBody>
      </p:sp>
    </p:spTree>
    <p:extLst>
      <p:ext uri="{BB962C8B-B14F-4D97-AF65-F5344CB8AC3E}">
        <p14:creationId xmlns:p14="http://schemas.microsoft.com/office/powerpoint/2010/main" val="1392750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день родного языка масленица\IMAG02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450850"/>
            <a:ext cx="8128000" cy="595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2163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user\Desktop\день родного языка масленица\IMAG02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654050"/>
            <a:ext cx="8128000" cy="554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4463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день родного языка масленица\IMAG02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400050"/>
            <a:ext cx="8128000" cy="605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4795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день родного языка масленица\IMAG02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07842"/>
            <a:ext cx="6216352" cy="6319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107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день родного языка масленица\IMAG02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" y="381000"/>
            <a:ext cx="74803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0903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Desktop\день родного языка масленица\IMAG01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8447707" cy="5411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9921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8924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Список литературы.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Бим-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Б. М. Педагогический энциклопедический словарь . – М., 2002. С. 175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Выготский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Л. С. Игра и ее роль в психологическом развитии ребенка: Вопросы психологии. – М., "Педагог" 1999. – 541с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 Выготский Л.С. Вопросы детской психологии. – М.: Педагогика, 1983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 Григорьев, Д.В. Внеурочная деятельность школьников. Методический конструктор: пособие для учителя / Д.В. Григорьев, П.В. Степанов. - 2-е изд. - М.: Просвещение, 2011. - 233,  - (Стандарты второго поколения).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 Гришанова И.А. Дидактическая концепция формирования коммуникативной успешности младших школьников. Ижевск. 2010. (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2"/>
              </a:rPr>
              <a:t>http://cyberleninka.ru/article/n/kommunikativnaya-uspeshnost-mladshego-shkolnika-effektivnost-i-perspektivy-formirovaniya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Сухомлинский, В. А. //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Избр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/ В.А. Сухомлинский. - М.: В 3 т. Т. I. - М., 1981. -35, 77-78 с.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Толковый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переводоведческий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словарь. - 3-е издание, переработанное. — М.: Флинта: Наука. Л.Л.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Нелюбин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2003 г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ФГОС ООО (утвержден приказом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России  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3"/>
              </a:rPr>
              <a:t>от 17 декабря 2010 г. № 1897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Федеральный государственный образовательный стандарт начального общего образования – М.: Просвещение, 2010. – 36с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Федеральный закон об образовании в РФ 29.12.2012 №273-ФЗ </a:t>
            </a:r>
          </a:p>
          <a:p>
            <a:pPr lvl="0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699331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22</TotalTime>
  <Words>311</Words>
  <Application>Microsoft Office PowerPoint</Application>
  <PresentationFormat>Экран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11</cp:revision>
  <dcterms:created xsi:type="dcterms:W3CDTF">2017-04-14T20:29:44Z</dcterms:created>
  <dcterms:modified xsi:type="dcterms:W3CDTF">2017-04-14T20:57:22Z</dcterms:modified>
</cp:coreProperties>
</file>