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2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8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2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8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6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3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6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4F5-DAE3-426D-BBAA-00B81EB96C3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F8F8-1A1B-4AE6-A485-6A6E9104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0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569" y="1268362"/>
            <a:ext cx="49259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в 1 классе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и вычитание с переходом через десяток. Решение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60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93" y="2757948"/>
            <a:ext cx="3759874" cy="36576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656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жонглё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656"/>
            <a:ext cx="4717640" cy="61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826" y="750656"/>
            <a:ext cx="5717209" cy="398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жонглёра 5 синих мячей и 10 красных.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Поставь вопрос к задаче.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9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089"/>
            <a:ext cx="12192000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Клоун </a:t>
            </a:r>
            <a:r>
              <a:rPr lang="ru-RU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Клёпа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этой неделе выступил 8 раз, а его брат на 3 раза больше. Сколько всего раз на этой неделе выступили братья?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12239"/>
          <a:stretch/>
        </p:blipFill>
        <p:spPr>
          <a:xfrm>
            <a:off x="254831" y="2460902"/>
            <a:ext cx="3303550" cy="4365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0" b="13119"/>
          <a:stretch/>
        </p:blipFill>
        <p:spPr>
          <a:xfrm>
            <a:off x="8641588" y="2241755"/>
            <a:ext cx="3550412" cy="4616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54134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грустное и веселое лицо клоуна раскрас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" b="17812"/>
          <a:stretch/>
        </p:blipFill>
        <p:spPr bwMode="auto">
          <a:xfrm>
            <a:off x="3209004" y="2340078"/>
            <a:ext cx="5610532" cy="2880852"/>
          </a:xfrm>
          <a:prstGeom prst="rect">
            <a:avLst/>
          </a:prstGeom>
          <a:pattFill prst="pct20">
            <a:fgClr>
              <a:srgbClr val="FFC000"/>
            </a:fgClr>
            <a:bgClr>
              <a:srgbClr val="FFC000"/>
            </a:bgClr>
          </a:pattFill>
        </p:spPr>
      </p:pic>
      <p:sp>
        <p:nvSpPr>
          <p:cNvPr id="2" name="TextBox 1"/>
          <p:cNvSpPr txBox="1"/>
          <p:nvPr/>
        </p:nvSpPr>
        <p:spPr>
          <a:xfrm>
            <a:off x="412955" y="988142"/>
            <a:ext cx="1144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 тебя настроение?</a:t>
            </a:r>
          </a:p>
        </p:txBody>
      </p:sp>
    </p:spTree>
    <p:extLst>
      <p:ext uri="{BB962C8B-B14F-4D97-AF65-F5344CB8AC3E}">
        <p14:creationId xmlns:p14="http://schemas.microsoft.com/office/powerpoint/2010/main" val="127966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18" y="3999411"/>
            <a:ext cx="4238882" cy="28207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2671" y="2987695"/>
            <a:ext cx="8996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</a:t>
            </a:r>
            <a:r>
              <a:rPr lang="en-US" dirty="0"/>
              <a:t>https://www.google.ru/url?sa=i&amp;rct=j&amp;q=&amp;esrc=s&amp;source=images&amp;cd=&amp;cad=rja&amp;uact=8&amp;ved=0ahUKEwiF7fDn_rDTAhUGDJoKHRSnDf0QjRwIBw&amp;url=http%3A%2F%2Fwww.zooclub.ru%2Ffotogal%2Fanima%2Fwild9.shtml&amp;psig=AFQjCNHQXam7NECI-yq_oY-qLerAPL5sNQ&amp;ust=1492707469134778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2671" y="4326580"/>
            <a:ext cx="772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</a:t>
            </a:r>
            <a:r>
              <a:rPr lang="en-US" dirty="0"/>
              <a:t>http://kartinki-vernisazh.ru/photo/75-0-16055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047999" y="132735"/>
            <a:ext cx="31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Интернет-ресурсы: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22671" y="829237"/>
            <a:ext cx="7875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en-US" dirty="0"/>
              <a:t>http://ppt4web.ru/nachalnaja-shkola/interaktivnaja-igratrenazher-v-cirke.html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2670" y="1233369"/>
            <a:ext cx="75216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</a:t>
            </a:r>
            <a:r>
              <a:rPr lang="en-US" dirty="0"/>
              <a:t>https://www.google.ru/url?sa=i&amp;rct=j&amp;q=&amp;esrc=s&amp;source=images&amp;cd=&amp;cad=rja&amp;uact=8&amp;ved=0ahUKEwjvw9SZjrHTAhWIK5oKHRETDIAQjRwIBw&amp;url=http%3A%2F%2Fru.freepik.com%2Ffree-photos-vectors%2Fcurtain&amp;psig=AFQjCNFLlUpnqz_lcJKmmGtHjGneJJpn_g&amp;ust=1492710889908203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2671" y="4970206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</a:t>
            </a:r>
            <a:r>
              <a:rPr lang="en-US" dirty="0"/>
              <a:t>https://www.google.ru/url?sa=i&amp;rct=j&amp;q=&amp;esrc=s&amp;source=images&amp;cd=&amp;cad=rja&amp;uact=8&amp;ved=0ahUKEwj66Ii8kLHTAhWCHpoKHXGU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5071" y="597714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</a:t>
            </a:r>
            <a:r>
              <a:rPr lang="en-US" dirty="0"/>
              <a:t>http://poiskm.net/show/%D0%BC%D1%83%D0%B7%D1%8B%D0%BA%D0%B0-%D1%86%D0%B8%D1%80%D0%BA%D0%B0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4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слайда цир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0583" r="931" b="11308"/>
          <a:stretch/>
        </p:blipFill>
        <p:spPr bwMode="auto">
          <a:xfrm>
            <a:off x="0" y="-1"/>
            <a:ext cx="120789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0361" y="914400"/>
            <a:ext cx="557489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цирке выступают 6 кошек и 4 обезьянки. Сколько кошек и обезьянок выступают в цирке?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слайда цир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0583" r="931" b="11308"/>
          <a:stretch/>
        </p:blipFill>
        <p:spPr bwMode="auto">
          <a:xfrm>
            <a:off x="0" y="0"/>
            <a:ext cx="120789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9638" y="1135626"/>
            <a:ext cx="6076335" cy="34926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дрессировщика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чёрных собачек, а рыжих на 5 больше. Сколько рыжих собачек у дрессировщика?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2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слайда цир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0583" r="931" b="11308"/>
          <a:stretch/>
        </p:blipFill>
        <p:spPr bwMode="auto">
          <a:xfrm>
            <a:off x="0" y="0"/>
            <a:ext cx="120789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3314" y="1296914"/>
            <a:ext cx="58256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У гимнастки 8 красных колец, а зелёных на 3 больше. Сколько зелёных колец у гимнастки?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672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4928" y="4822723"/>
            <a:ext cx="5560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11-1*14			8*18-8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14+1*15			12*14-4</a:t>
            </a:r>
          </a:p>
        </p:txBody>
      </p:sp>
    </p:spTree>
    <p:extLst>
      <p:ext uri="{BB962C8B-B14F-4D97-AF65-F5344CB8AC3E}">
        <p14:creationId xmlns:p14="http://schemas.microsoft.com/office/powerpoint/2010/main" val="305949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r="8207" b="14369"/>
          <a:stretch/>
        </p:blipFill>
        <p:spPr>
          <a:xfrm>
            <a:off x="1962870" y="894079"/>
            <a:ext cx="4545605" cy="5669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r="7386" b="14369"/>
          <a:stretch/>
        </p:blipFill>
        <p:spPr>
          <a:xfrm>
            <a:off x="6508475" y="894079"/>
            <a:ext cx="4586245" cy="5669282"/>
          </a:xfrm>
          <a:prstGeom prst="rect">
            <a:avLst/>
          </a:prstGeom>
          <a:blipFill>
            <a:blip r:embed="rId5">
              <a:alphaModFix amt="7300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6829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019" y="2256503"/>
            <a:ext cx="89080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физминутка</a:t>
            </a:r>
            <a:endParaRPr lang="ru-RU" sz="9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1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 &lt;b&gt;Клоун&lt;/b&gt; вертится  картинка смайлик gif анимация фото рисун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6000"/>
                    </a14:imgEffect>
                    <a14:imgEffect>
                      <a14:saturation sat="30800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44" y="3466550"/>
            <a:ext cx="2829660" cy="27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4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анимашки цир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87" y="3178646"/>
            <a:ext cx="2581851" cy="28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42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1593</TotalTime>
  <Words>380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22</cp:revision>
  <dcterms:created xsi:type="dcterms:W3CDTF">2017-04-18T16:54:10Z</dcterms:created>
  <dcterms:modified xsi:type="dcterms:W3CDTF">2017-04-19T19:27:15Z</dcterms:modified>
</cp:coreProperties>
</file>