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3" r:id="rId9"/>
    <p:sldId id="266" r:id="rId10"/>
    <p:sldId id="275" r:id="rId11"/>
    <p:sldId id="276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E2635-C7AB-4DC9-9F2D-A5A0BECE838D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29DB3-5E39-41A5-BEEC-8623CBBA1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7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Деление дробей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6" y="4149080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/>
              <a:t> математика 5 класс</a:t>
            </a:r>
          </a:p>
          <a:p>
            <a:pPr algn="r"/>
            <a:r>
              <a:rPr lang="ru-RU" sz="3200" dirty="0" smtClean="0"/>
              <a:t>Составитель: </a:t>
            </a:r>
            <a:r>
              <a:rPr lang="ru-RU" sz="3200" dirty="0" err="1" smtClean="0"/>
              <a:t>Коровятская</a:t>
            </a:r>
            <a:r>
              <a:rPr lang="ru-RU" sz="3200" dirty="0" smtClean="0"/>
              <a:t> Н.В.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Оцените свою работу </a:t>
            </a:r>
            <a:endParaRPr lang="ru-RU" dirty="0"/>
          </a:p>
        </p:txBody>
      </p:sp>
      <p:pic>
        <p:nvPicPr>
          <p:cNvPr id="52231" name="Picture 7" descr="https://1.bp.blogspot.com/-dfFIv3TPiR0/Vr9wsT7GRxI/AAAAAAAAAM8/SOedZxZ15aY/s1600/81a86e8s-48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420888"/>
            <a:ext cx="2232248" cy="2506628"/>
          </a:xfrm>
          <a:prstGeom prst="rect">
            <a:avLst/>
          </a:prstGeom>
          <a:noFill/>
        </p:spPr>
      </p:pic>
      <p:pic>
        <p:nvPicPr>
          <p:cNvPr id="5223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564904"/>
            <a:ext cx="226916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38" name="Picture 14" descr="http://www.club.chicco.ru/userfiles/original/37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708920"/>
            <a:ext cx="3347864" cy="216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389120"/>
          </a:xfrm>
        </p:spPr>
        <p:txBody>
          <a:bodyPr/>
          <a:lstStyle/>
          <a:p>
            <a:pPr algn="ctr">
              <a:buNone/>
            </a:pPr>
            <a:r>
              <a:rPr lang="ru-RU" b="1" u="sng" dirty="0" smtClean="0">
                <a:solidFill>
                  <a:srgbClr val="0070C0"/>
                </a:solidFill>
                <a:latin typeface="Century Schoolbook" pitchFamily="18" charset="0"/>
              </a:rPr>
              <a:t>Домашнее задание: </a:t>
            </a:r>
          </a:p>
          <a:p>
            <a:pPr algn="ctr">
              <a:buNone/>
            </a:pPr>
            <a:endParaRPr lang="ru-RU" b="1" u="sng" dirty="0" smtClean="0">
              <a:solidFill>
                <a:srgbClr val="0070C0"/>
              </a:solidFill>
              <a:latin typeface="Century Schoolbook" pitchFamily="18" charset="0"/>
            </a:endParaRPr>
          </a:p>
          <a:p>
            <a:pPr algn="r">
              <a:buNone/>
            </a:pPr>
            <a:r>
              <a:rPr lang="ru-RU" dirty="0" smtClean="0">
                <a:solidFill>
                  <a:srgbClr val="0070C0"/>
                </a:solidFill>
                <a:latin typeface="Century Schoolbook" pitchFamily="18" charset="0"/>
              </a:rPr>
              <a:t>выучить правило, №852, №854( 2 строка);</a:t>
            </a:r>
          </a:p>
          <a:p>
            <a:pPr algn="r">
              <a:buNone/>
            </a:pPr>
            <a:r>
              <a:rPr lang="ru-RU" dirty="0" smtClean="0">
                <a:solidFill>
                  <a:srgbClr val="0070C0"/>
                </a:solidFill>
                <a:latin typeface="Century Schoolbook" pitchFamily="18" charset="0"/>
              </a:rPr>
              <a:t>составить кроссворд по данной </a:t>
            </a:r>
            <a:r>
              <a:rPr lang="ru-RU" dirty="0" smtClean="0">
                <a:solidFill>
                  <a:srgbClr val="0070C0"/>
                </a:solidFill>
                <a:latin typeface="Century Schoolbook" pitchFamily="18" charset="0"/>
              </a:rPr>
              <a:t>теме или </a:t>
            </a:r>
            <a:r>
              <a:rPr lang="ru-RU" dirty="0" smtClean="0">
                <a:solidFill>
                  <a:srgbClr val="0070C0"/>
                </a:solidFill>
                <a:latin typeface="Century Schoolbook" pitchFamily="18" charset="0"/>
              </a:rPr>
              <a:t>задачу в картинках по теме.</a:t>
            </a:r>
            <a:endParaRPr lang="ru-RU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pic>
        <p:nvPicPr>
          <p:cNvPr id="3074" name="Picture 2" descr="http://wiki-sibiriada.ru/images/1/18/%D0%A1%D0%BE%D0%B2%D0%B0_%D0%9F%D0%BE%D0%B7%D0%B4%D1%80%D0%B0%D0%B2%D0%BB%D0%B5%D0%BD%D0%B8%D0%B5_%D0%B4%D0%BB%D1%8F_%D0%B1%D0%B8%D0%B1%D0%BB%D0%B8%D0%BE%D1%82%D0%B5%D0%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068960"/>
            <a:ext cx="2380706" cy="2778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1556792"/>
            <a:ext cx="68517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за урок!!!</a:t>
            </a:r>
            <a:endParaRPr lang="ru-RU" sz="4000" b="1" cap="all" spc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 descr="http://www.stihi.ru/pics/2016/01/11/53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708920"/>
            <a:ext cx="2160240" cy="3027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static8.depositphotos.com/1000906/860/v/950/depositphotos_8607475-Cartoon-scienti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636912"/>
            <a:ext cx="2016224" cy="3187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/>
              <a:t>Девиз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183880" cy="41879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« О, сколько нам открытий чудных готовит просвещения дух»</a:t>
            </a:r>
          </a:p>
          <a:p>
            <a:pPr>
              <a:buNone/>
            </a:pP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А.С.Пушкин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6012160" y="3645024"/>
          <a:ext cx="1584176" cy="2112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Точечный рисунок" r:id="rId3" imgW="5714286" imgH="7621064" progId="Paint.Picture">
                  <p:embed/>
                </p:oleObj>
              </mc:Choice>
              <mc:Fallback>
                <p:oleObj name="Точечный рисунок" r:id="rId3" imgW="5714286" imgH="7621064" progId="Paint.Picture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3645024"/>
                        <a:ext cx="1584176" cy="21122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4149080"/>
            <a:ext cx="360040" cy="1597676"/>
          </a:xfrm>
          <a:prstGeom prst="rect">
            <a:avLst/>
          </a:prstGeom>
          <a:noFill/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1412776"/>
            <a:ext cx="432048" cy="1620180"/>
          </a:xfrm>
          <a:prstGeom prst="rect">
            <a:avLst/>
          </a:prstGeom>
          <a:noFill/>
        </p:spPr>
      </p:pic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4149080"/>
            <a:ext cx="373225" cy="1656184"/>
          </a:xfrm>
          <a:prstGeom prst="rect">
            <a:avLst/>
          </a:prstGeom>
          <a:noFill/>
        </p:spPr>
      </p:pic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2852936"/>
            <a:ext cx="360040" cy="1597678"/>
          </a:xfrm>
          <a:prstGeom prst="rect">
            <a:avLst/>
          </a:prstGeom>
          <a:noFill/>
        </p:spPr>
      </p:pic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86" name="Picture 1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2564904"/>
            <a:ext cx="360040" cy="1597678"/>
          </a:xfrm>
          <a:prstGeom prst="rect">
            <a:avLst/>
          </a:prstGeom>
          <a:noFill/>
        </p:spPr>
      </p:pic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89" name="Picture 1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1340768"/>
            <a:ext cx="360040" cy="1597678"/>
          </a:xfrm>
          <a:prstGeom prst="rect">
            <a:avLst/>
          </a:prstGeom>
          <a:noFill/>
        </p:spPr>
      </p:pic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92" name="Picture 2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1412776"/>
            <a:ext cx="539552" cy="1197131"/>
          </a:xfrm>
          <a:prstGeom prst="rect">
            <a:avLst/>
          </a:prstGeom>
          <a:noFill/>
        </p:spPr>
      </p:pic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73692" y="332656"/>
            <a:ext cx="64257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Фронтальная работа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266" name="Picture 2" descr="http://dou24.ru/mkdou31/images/stories/gruppy_15/gr_znaiki/gordost/image008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592" y="3356992"/>
            <a:ext cx="2016224" cy="25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14380"/>
          </a:xfrm>
        </p:spPr>
        <p:txBody>
          <a:bodyPr>
            <a:normAutofit/>
          </a:bodyPr>
          <a:lstStyle/>
          <a:p>
            <a:r>
              <a:rPr lang="ru-RU" dirty="0" smtClean="0"/>
              <a:t>Решите задачу: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19260"/>
            <a:ext cx="8229600" cy="503874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2800" dirty="0" smtClean="0"/>
              <a:t>С какой скоростью должен продвигаться </a:t>
            </a:r>
          </a:p>
          <a:p>
            <a:pPr marL="514350" indent="-514350">
              <a:buNone/>
            </a:pPr>
            <a:endParaRPr lang="ru-RU" sz="2800" dirty="0" smtClean="0"/>
          </a:p>
          <a:p>
            <a:pPr marL="514350" indent="-514350">
              <a:buNone/>
            </a:pPr>
            <a:r>
              <a:rPr lang="ru-RU" sz="2800" dirty="0" smtClean="0"/>
              <a:t>     трактор,  </a:t>
            </a:r>
            <a:r>
              <a:rPr lang="ru-RU" sz="2800" dirty="0" smtClean="0"/>
              <a:t>чтобы </a:t>
            </a:r>
            <a:r>
              <a:rPr lang="ru-RU" sz="2800" dirty="0" smtClean="0"/>
              <a:t>пройти 15 км за     ч ?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2636912"/>
            <a:ext cx="216024" cy="972108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http://modfiles.ru/_ld/112/507188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429000"/>
            <a:ext cx="4203896" cy="2207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dirty="0" smtClean="0"/>
              <a:t>Правило деления дробей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183880" cy="41879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Чтобы разделить одну дробь на другую, нужно делимое умножить на число, обратное делителю.</a:t>
            </a:r>
          </a:p>
          <a:p>
            <a:pPr algn="ctr">
              <a:buNone/>
            </a:pPr>
            <a:endParaRPr lang="ru-RU" sz="2800" b="1" i="1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996952"/>
            <a:ext cx="4176464" cy="170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zapogi.ru/eimlza/%D0%9A%D0%BB%D0%B0%D1%81%D1%81%D0%BD%D1%8B%D0%B9+%D1%87%D0%B0%D1%81+%C2%AB%D0%A1%D0%B0%D0%BC%D1%8B%D0%B9+%D0%B1%D0%BB%D0%B8%D0%B7%D0%BA%D0%B8%D0%B9+%D0%B8+%D1%80%D0%BE%D0%B4%D0%BD%D0%BE%D0%B9+%D1%87%D0%B5%D0%BB%D0%BE%D0%B2%D0%B5%D0%BA%C2%BB+%D0%9A%D0%BB%D0%B0%D1%81%D1%81%D0%BD%D1%8B%D0%B9+%D1%80%D1%83%D0%BA%D0%BE%D0%B2%D0%BE%D0%B4%D0%B8%D1%82%D0%B5%D0%BB%D1%8C+5%D0%B0+%D0%BA%D0%BB%D0%B0%D1%81%D1%81%D0%B0+%D0%91%D1%80%D0%B0%D0%B3%D0%B8%D0%BD%D0%B0+%D0%9D%D0%B0%D0%B4%D0%B5%D0%B6%D0%B4%D0%B0+%D0%90%D0%BB%D0%B5%D0%BA%D1%81%D0%B0%D0%BD%D0%B4%D1%80%D0%BE%D0%B2%D0%BD%D0%B0+%D0%A1%D0%B0%D0%BC%D1%8B%D0%B9+%D0%B1%D0%BB%D0%B8%D0%B7%D0%BA%D0%B8%D0%B9+%D0%B8+%D1%80%D0%BE%D0%B4%D0%BD%D0%BE%D0%B9+%D1%87%D0%B5%D0%BB%D0%BE%D0%B2%D0%B5%D0%BAa/9088_html_4fc9aca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33056"/>
            <a:ext cx="2160240" cy="2053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Правило деления смешанных дробей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98884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Чтобы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разделить на смешанную</a:t>
            </a:r>
          </a:p>
          <a:p>
            <a:pPr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дробь , надо смешанную</a:t>
            </a:r>
          </a:p>
          <a:p>
            <a:pPr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дробь перевести </a:t>
            </a:r>
          </a:p>
          <a:p>
            <a:pPr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в неправильную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дробь</a:t>
            </a:r>
            <a:endParaRPr lang="ru-RU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и выполнить деление.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4" name="Picture 2" descr="http://rushkolnik.ru/tw_files/34575/d-34574810/7z-docs/7_html_4fbb24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780928"/>
            <a:ext cx="244827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в учебнике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16832"/>
            <a:ext cx="8183880" cy="41879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№ 851, №554(1 строка)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страница 214</a:t>
            </a:r>
          </a:p>
        </p:txBody>
      </p:sp>
      <p:pic>
        <p:nvPicPr>
          <p:cNvPr id="7172" name="Picture 4" descr="http://picsmedia.ru/images/1865819_umnik-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780928"/>
            <a:ext cx="2808312" cy="2987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960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Зарядка для глаз</a:t>
            </a:r>
            <a:endParaRPr lang="ru-RU" dirty="0"/>
          </a:p>
        </p:txBody>
      </p:sp>
      <p:pic>
        <p:nvPicPr>
          <p:cNvPr id="1026" name="Picture 2" descr="http://www.sangrila.si/wordpress/wp-content/uploads/2011/12/NESKON%C4%8CNOST-2-BARVAS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22237"/>
            <a:ext cx="8352928" cy="4549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0736"/>
          </a:xfrm>
        </p:spPr>
        <p:txBody>
          <a:bodyPr>
            <a:normAutofit/>
          </a:bodyPr>
          <a:lstStyle/>
          <a:p>
            <a:r>
              <a:rPr lang="ru-RU" dirty="0" smtClean="0"/>
              <a:t>Давайте </a:t>
            </a:r>
            <a:r>
              <a:rPr lang="ru-RU" dirty="0" err="1" smtClean="0"/>
              <a:t>порассуждаем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183880" cy="418795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Человек подобен дроби: в знаменателе – то, что он о себе думает, в числителе – то, что он есть на самом деле» </a:t>
            </a:r>
          </a:p>
          <a:p>
            <a:pPr algn="ctr">
              <a:buFont typeface="Arial" charset="0"/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Л.Н.Толстой</a:t>
            </a:r>
            <a:endParaRPr lang="en-US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http://rushkolnik.ru/tw_files/34575/d-34574810/7z-docs/7_html_m70f43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284984"/>
            <a:ext cx="2016224" cy="2641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159</TotalTime>
  <Words>171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Аспект</vt:lpstr>
      <vt:lpstr>Точечный рисунок</vt:lpstr>
      <vt:lpstr>Деление дробей  </vt:lpstr>
      <vt:lpstr>Девиз урока:</vt:lpstr>
      <vt:lpstr>Презентация PowerPoint</vt:lpstr>
      <vt:lpstr>Решите задачу:</vt:lpstr>
      <vt:lpstr>Правило деления дробей</vt:lpstr>
      <vt:lpstr>Правило деления смешанных дробей</vt:lpstr>
      <vt:lpstr>Работа в учебнике</vt:lpstr>
      <vt:lpstr>Зарядка для глаз</vt:lpstr>
      <vt:lpstr>Давайте порассуждаем…</vt:lpstr>
      <vt:lpstr>Оцените свою работу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Умножение смешанных чисел</dc:title>
  <dc:creator>user</dc:creator>
  <cp:lastModifiedBy>Natalia</cp:lastModifiedBy>
  <cp:revision>23</cp:revision>
  <dcterms:created xsi:type="dcterms:W3CDTF">2016-02-28T12:04:53Z</dcterms:created>
  <dcterms:modified xsi:type="dcterms:W3CDTF">2017-04-07T15:22:25Z</dcterms:modified>
</cp:coreProperties>
</file>