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ibdocs.ru/tw_files2/urls_1681/4/d-3435/7z-docs/8_html_6f6f89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214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2017-04-14T23:40:19Z</dcterms:created>
  <dcterms:modified xsi:type="dcterms:W3CDTF">2017-04-15T08:58:21Z</dcterms:modified>
</cp:coreProperties>
</file>