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69" r:id="rId2"/>
    <p:sldId id="288" r:id="rId3"/>
    <p:sldId id="287" r:id="rId4"/>
    <p:sldId id="272" r:id="rId5"/>
    <p:sldId id="286" r:id="rId6"/>
    <p:sldId id="289" r:id="rId7"/>
    <p:sldId id="290" r:id="rId8"/>
    <p:sldId id="291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66CCFF"/>
    <a:srgbClr val="3399FF"/>
    <a:srgbClr val="66FFFF"/>
    <a:srgbClr val="FFFF99"/>
    <a:srgbClr val="FFFFCC"/>
    <a:srgbClr val="FF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20" autoAdjust="0"/>
    <p:restoredTop sz="94660"/>
  </p:normalViewPr>
  <p:slideViewPr>
    <p:cSldViewPr>
      <p:cViewPr varScale="1">
        <p:scale>
          <a:sx n="88" d="100"/>
          <a:sy n="88" d="100"/>
        </p:scale>
        <p:origin x="-15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4D9078FF-4EAE-4BE2-B5E7-079629DAAE40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F8EC53-08F0-41C4-BBB8-77E975B8F53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82756-BEF7-43CD-BBD6-E41DCCA62FD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DED59B8-967B-420F-94C8-454AF3897C5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AF21E-7DEC-4226-A499-4C8D47E0B84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C4D233-2BA6-4186-B417-07F9ADE515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B9B3BDE5-81B2-4F50-8011-003A2663F2B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347181-BF93-4DFF-8196-E6C23ED9FE7C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077A0-4A33-4E6B-B0CA-E6ED908681D6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51518-70F7-4B50-856C-CB4B97C5611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alt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A2CF1-121C-440F-BC65-5210D9A9EE7B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A6F872F-E090-4913-A843-24B645AE3A88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2dsl.ru/uploads/posts/2014-10/1413232224_6th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4570"/>
            <a:ext cx="9144000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Тема урока:</a:t>
            </a:r>
          </a:p>
          <a:p>
            <a:pPr algn="ctr"/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Алгоритм. Свойства </a:t>
            </a:r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алгоритмов</a:t>
            </a:r>
            <a:endParaRPr lang="ru-RU" sz="3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96752"/>
            <a:ext cx="7684008" cy="33649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516" y="4869160"/>
            <a:ext cx="9144000" cy="170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Цель урока:</a:t>
            </a:r>
          </a:p>
          <a:p>
            <a:pPr algn="just"/>
            <a:r>
              <a:rPr lang="ru-RU" sz="2500" dirty="0"/>
              <a:t> </a:t>
            </a:r>
            <a:r>
              <a:rPr lang="ru-RU" sz="2500" dirty="0" smtClean="0"/>
              <a:t>    Уточнить понятие алгоритма, выяснить, откуда появилось это понятие, какими свойствами должен обладать алгоритм, кто, где и как может выполнить алгоритм</a:t>
            </a:r>
            <a:endParaRPr lang="ru-RU" sz="25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659813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800" b="1" u="sng" dirty="0">
                <a:solidFill>
                  <a:srgbClr val="CC3300"/>
                </a:solidFill>
                <a:latin typeface="Times New Roman" pitchFamily="18" charset="0"/>
              </a:rPr>
              <a:t>Алгоритм</a:t>
            </a:r>
            <a:r>
              <a:rPr lang="ru-RU" altLang="ru-RU" sz="2800" dirty="0">
                <a:solidFill>
                  <a:srgbClr val="CC3300"/>
                </a:solidFill>
                <a:latin typeface="Times New Roman" pitchFamily="18" charset="0"/>
              </a:rPr>
              <a:t> –  </a:t>
            </a:r>
            <a:r>
              <a:rPr lang="ru-RU" altLang="ru-RU" sz="2800" dirty="0">
                <a:latin typeface="Times New Roman" pitchFamily="18" charset="0"/>
              </a:rPr>
              <a:t>строго определенная последовательность действий исполнителю, приводящая к результату за конечное число шагов.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346325" y="5984875"/>
            <a:ext cx="428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400" dirty="0"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700" y="2089150"/>
            <a:ext cx="8802688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u="sng" dirty="0">
                <a:solidFill>
                  <a:srgbClr val="CC3300"/>
                </a:solidFill>
              </a:rPr>
              <a:t>Алгоритм приготовления…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3 желтка тщательно растереть с 1 стаканом сахара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Добавить в смесь 1 пачку ванилина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В смесь осторожно ввести 3 стакана горячих сливок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Все это размешать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Поставить загустевать на слабом огне</a:t>
            </a:r>
            <a:r>
              <a:rPr lang="ru-RU" sz="2400" dirty="0" smtClean="0"/>
              <a:t>, помешивая</a:t>
            </a:r>
            <a:endParaRPr lang="ru-RU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Смесь снять с огня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Дать остыть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Разлить по формам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Формы поставить в морозильник до полного </a:t>
            </a:r>
            <a:r>
              <a:rPr lang="ru-RU" sz="2400" dirty="0" smtClean="0"/>
              <a:t>замерзания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60244" y="5984875"/>
            <a:ext cx="3582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defRPr/>
            </a:pPr>
            <a:r>
              <a:rPr lang="en-US" sz="1800" i="1" dirty="0">
                <a:solidFill>
                  <a:srgbClr val="000000"/>
                </a:solidFill>
              </a:rPr>
              <a:t>PS:</a:t>
            </a:r>
            <a:r>
              <a:rPr lang="ru-RU" sz="1800" i="1" dirty="0">
                <a:solidFill>
                  <a:srgbClr val="000000"/>
                </a:solidFill>
              </a:rPr>
              <a:t> любимое блюдо В.В. Путина</a:t>
            </a:r>
          </a:p>
        </p:txBody>
      </p:sp>
    </p:spTree>
    <p:extLst>
      <p:ext uri="{BB962C8B-B14F-4D97-AF65-F5344CB8AC3E}">
        <p14:creationId xmlns:p14="http://schemas.microsoft.com/office/powerpoint/2010/main" val="162682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1"/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dirty="0">
              <a:latin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56576" cy="220060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Times New Roman" pitchFamily="18" charset="0"/>
                <a:cs typeface="Times New Roman" pitchFamily="18" charset="0"/>
              </a:rPr>
              <a:t>СТАТИСТИКА РАСХОДОВ, КОНТРОЛЬ БЮДЖЕТА,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Times New Roman" pitchFamily="18" charset="0"/>
                <a:cs typeface="Times New Roman" pitchFamily="18" charset="0"/>
              </a:rPr>
              <a:t>РАСПРЕДЕЛЕНИЕ СРЕДСТВ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Онлайн-приложение "Сбербанк онлайн" расширяет свой функционал.</a:t>
            </a:r>
          </a:p>
          <a:p>
            <a:pPr lvl="0" eaLnBrk="0" hangingPunct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Заходим в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Сбербанк Онлайн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и справа выбираем пункт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"Мои финансы"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Далее нажимаем кнопку 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Подключить. </a:t>
            </a: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Теперь статистика перед нашими глазами: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1" descr="http://www.2dsl.ru/uploads/posts/2014-10/1413232224_6th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b="7071"/>
          <a:stretch>
            <a:fillRect/>
          </a:stretch>
        </p:blipFill>
        <p:spPr bwMode="auto">
          <a:xfrm>
            <a:off x="1043608" y="2052591"/>
            <a:ext cx="7376850" cy="478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448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9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569325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CC3300"/>
                </a:solidFill>
                <a:latin typeface="Times New Roman" pitchFamily="18" charset="0"/>
              </a:rPr>
              <a:t>Свойства алгоритма: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CC3300"/>
                </a:solidFill>
                <a:latin typeface="Times New Roman" pitchFamily="18" charset="0"/>
              </a:rPr>
              <a:t>Определенность (однозначность, точность) </a:t>
            </a:r>
            <a:r>
              <a:rPr lang="ru-RU" altLang="ru-RU" sz="2800" dirty="0">
                <a:latin typeface="Times New Roman" pitchFamily="18" charset="0"/>
              </a:rPr>
              <a:t>– каждая команда определена четко и однозначно!</a:t>
            </a:r>
            <a:endParaRPr lang="ru-RU" altLang="ru-RU" sz="2800" b="1" dirty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err="1">
                <a:solidFill>
                  <a:srgbClr val="CC3300"/>
                </a:solidFill>
                <a:latin typeface="Times New Roman" pitchFamily="18" charset="0"/>
              </a:rPr>
              <a:t>Пошаговость</a:t>
            </a:r>
            <a:r>
              <a:rPr lang="ru-RU" altLang="ru-RU" sz="2800" b="1" dirty="0">
                <a:solidFill>
                  <a:srgbClr val="CC3300"/>
                </a:solidFill>
                <a:latin typeface="Times New Roman" pitchFamily="18" charset="0"/>
              </a:rPr>
              <a:t> (дискретность) </a:t>
            </a:r>
            <a:r>
              <a:rPr lang="ru-RU" altLang="ru-RU" sz="2800" dirty="0">
                <a:latin typeface="Times New Roman" pitchFamily="18" charset="0"/>
              </a:rPr>
              <a:t>– команды выполнять последовательно, нельзя менять их местами.</a:t>
            </a:r>
            <a:endParaRPr lang="ru-RU" altLang="ru-RU" sz="2800" b="1" dirty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CC3300"/>
                </a:solidFill>
                <a:latin typeface="Times New Roman" pitchFamily="18" charset="0"/>
              </a:rPr>
              <a:t>Понятность</a:t>
            </a:r>
            <a:r>
              <a:rPr lang="ru-RU" altLang="ru-RU" sz="2800" dirty="0">
                <a:latin typeface="Times New Roman" pitchFamily="18" charset="0"/>
              </a:rPr>
              <a:t> – состоит из команд, входящих в СКИ.</a:t>
            </a:r>
            <a:endParaRPr lang="ru-RU" altLang="ru-RU" sz="2800" b="1" dirty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CC3300"/>
                </a:solidFill>
                <a:latin typeface="Times New Roman" pitchFamily="18" charset="0"/>
              </a:rPr>
              <a:t>Результативность (конечность)</a:t>
            </a:r>
            <a:r>
              <a:rPr lang="ru-RU" altLang="ru-RU" sz="2800" dirty="0">
                <a:latin typeface="Times New Roman" pitchFamily="18" charset="0"/>
              </a:rPr>
              <a:t> – получить результат за конечное число шагов.</a:t>
            </a:r>
            <a:endParaRPr lang="ru-RU" altLang="ru-RU" sz="2800" b="1" dirty="0"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ru-RU" altLang="ru-RU" sz="2800" b="1" dirty="0">
              <a:solidFill>
                <a:srgbClr val="CC3300"/>
              </a:solidFill>
              <a:latin typeface="Times New Roman" pitchFamily="18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CC3300"/>
                </a:solidFill>
                <a:latin typeface="Times New Roman" pitchFamily="18" charset="0"/>
              </a:rPr>
              <a:t>Массовость</a:t>
            </a:r>
            <a:r>
              <a:rPr lang="ru-RU" altLang="ru-RU" sz="2800" dirty="0">
                <a:latin typeface="Times New Roman" pitchFamily="18" charset="0"/>
              </a:rPr>
              <a:t> – </a:t>
            </a:r>
            <a:r>
              <a:rPr lang="ru-RU" altLang="ru-RU" sz="2800" dirty="0" smtClean="0">
                <a:latin typeface="Times New Roman" pitchFamily="18" charset="0"/>
              </a:rPr>
              <a:t>применение алгоритма к решению класса однотипных задач.</a:t>
            </a:r>
            <a:endParaRPr lang="ru-RU" altLang="ru-RU" sz="2800" b="1" dirty="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332656"/>
            <a:ext cx="856932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>
                <a:solidFill>
                  <a:srgbClr val="CC3300"/>
                </a:solidFill>
                <a:latin typeface="Times New Roman" pitchFamily="18" charset="0"/>
              </a:rPr>
              <a:t>Исполнитель</a:t>
            </a:r>
            <a:r>
              <a:rPr lang="ru-RU" altLang="ru-RU" sz="2800" dirty="0">
                <a:latin typeface="Times New Roman" pitchFamily="18" charset="0"/>
              </a:rPr>
              <a:t> – человек или устройство, исполняющее алгоритм.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СКИ</a:t>
            </a:r>
            <a:r>
              <a:rPr lang="ru-RU" altLang="ru-RU" sz="2800" dirty="0" smtClean="0">
                <a:latin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</a:rPr>
              <a:t>(система команд исполнителя) – набор допустимых действий для исполнителя.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Среда</a:t>
            </a:r>
            <a:r>
              <a:rPr lang="ru-RU" altLang="ru-RU" sz="2800" dirty="0" smtClean="0">
                <a:latin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</a:rPr>
              <a:t>– пространство, где работает исполнитель.</a:t>
            </a:r>
          </a:p>
        </p:txBody>
      </p:sp>
      <p:pic>
        <p:nvPicPr>
          <p:cNvPr id="1030" name="Picture 6" descr="Картинки по запросу исполнители учебные  алгоритма картинк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40208" b="2622"/>
          <a:stretch/>
        </p:blipFill>
        <p:spPr bwMode="auto">
          <a:xfrm>
            <a:off x="74601" y="2755550"/>
            <a:ext cx="9033903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24744"/>
            <a:ext cx="8028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Алгоритм </a:t>
            </a:r>
            <a:r>
              <a:rPr lang="ru-RU" sz="3200" dirty="0"/>
              <a:t>– это</a:t>
            </a:r>
            <a:r>
              <a:rPr lang="ru-RU" sz="3200" dirty="0" smtClean="0"/>
              <a:t>…</a:t>
            </a:r>
          </a:p>
          <a:p>
            <a:endParaRPr lang="ru-RU" sz="3200" dirty="0"/>
          </a:p>
          <a:p>
            <a:r>
              <a:rPr lang="ru-RU" sz="3200" dirty="0"/>
              <a:t>Разрабатывать алгоритм может только</a:t>
            </a:r>
            <a:r>
              <a:rPr lang="ru-RU" sz="3200" dirty="0" smtClean="0"/>
              <a:t>…</a:t>
            </a:r>
          </a:p>
          <a:p>
            <a:endParaRPr lang="ru-RU" sz="3200" dirty="0"/>
          </a:p>
          <a:p>
            <a:r>
              <a:rPr lang="ru-RU" sz="3200" dirty="0"/>
              <a:t>Исполняют алгоритмы</a:t>
            </a:r>
            <a:r>
              <a:rPr lang="ru-RU" sz="3200" dirty="0" smtClean="0"/>
              <a:t>…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CC3300"/>
                </a:solidFill>
              </a:rPr>
              <a:t>Продолжите фразы:</a:t>
            </a:r>
          </a:p>
        </p:txBody>
      </p:sp>
    </p:spTree>
    <p:extLst>
      <p:ext uri="{BB962C8B-B14F-4D97-AF65-F5344CB8AC3E}">
        <p14:creationId xmlns:p14="http://schemas.microsoft.com/office/powerpoint/2010/main" val="348214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24744"/>
            <a:ext cx="87129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Алгоритм </a:t>
            </a:r>
            <a:r>
              <a:rPr lang="ru-RU" dirty="0"/>
              <a:t>представляет собой некоторую последовательность вычислений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НЕТ</a:t>
            </a:r>
          </a:p>
          <a:p>
            <a:r>
              <a:rPr lang="ru-RU" dirty="0" smtClean="0"/>
              <a:t>Человек исполняет алгоритмы;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ДА</a:t>
            </a:r>
            <a:endParaRPr lang="ru-RU" dirty="0">
              <a:solidFill>
                <a:srgbClr val="006600"/>
              </a:solidFill>
            </a:endParaRPr>
          </a:p>
          <a:p>
            <a:r>
              <a:rPr lang="ru-RU" dirty="0"/>
              <a:t>Перечень правил техники безопасности-это алгоритм</a:t>
            </a:r>
            <a:r>
              <a:rPr lang="ru-RU" dirty="0" smtClean="0"/>
              <a:t>;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НЕТ</a:t>
            </a:r>
            <a:endParaRPr lang="ru-RU" dirty="0">
              <a:solidFill>
                <a:srgbClr val="FF3300"/>
              </a:solidFill>
            </a:endParaRPr>
          </a:p>
          <a:p>
            <a:r>
              <a:rPr lang="ru-RU" dirty="0" smtClean="0"/>
              <a:t>Компьютер разрабатывает алгоритмы;</a:t>
            </a:r>
          </a:p>
          <a:p>
            <a:r>
              <a:rPr lang="ru-RU" dirty="0" smtClean="0">
                <a:solidFill>
                  <a:srgbClr val="FF3300"/>
                </a:solidFill>
              </a:rPr>
              <a:t>НЕТ</a:t>
            </a:r>
            <a:endParaRPr lang="ru-RU" dirty="0">
              <a:solidFill>
                <a:srgbClr val="FF3300"/>
              </a:solidFill>
            </a:endParaRPr>
          </a:p>
          <a:p>
            <a:r>
              <a:rPr lang="ru-RU" dirty="0"/>
              <a:t>Инструкция по сборке </a:t>
            </a:r>
            <a:r>
              <a:rPr lang="ru-RU" dirty="0" err="1" smtClean="0"/>
              <a:t>Лего</a:t>
            </a:r>
            <a:r>
              <a:rPr lang="ru-RU" dirty="0" smtClean="0"/>
              <a:t> - это </a:t>
            </a:r>
            <a:r>
              <a:rPr lang="ru-RU" dirty="0"/>
              <a:t>алгоритм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rgbClr val="006600"/>
                </a:solidFill>
              </a:rPr>
              <a:t>ДА</a:t>
            </a:r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8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CC3300"/>
                </a:solidFill>
              </a:rPr>
              <a:t>Укажите истинные высказывания:</a:t>
            </a:r>
          </a:p>
        </p:txBody>
      </p:sp>
    </p:spTree>
    <p:extLst>
      <p:ext uri="{BB962C8B-B14F-4D97-AF65-F5344CB8AC3E}">
        <p14:creationId xmlns:p14="http://schemas.microsoft.com/office/powerpoint/2010/main" val="62391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4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1306</TotalTime>
  <Words>275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Алгоритмы, свойства алгоритмов, способы записи алгоритмов.</dc:subject>
  <dc:creator>Габбасова З.М.</dc:creator>
  <cp:lastModifiedBy>Алена</cp:lastModifiedBy>
  <cp:revision>99</cp:revision>
  <dcterms:created xsi:type="dcterms:W3CDTF">2005-11-19T17:15:16Z</dcterms:created>
  <dcterms:modified xsi:type="dcterms:W3CDTF">2017-04-14T05:02:58Z</dcterms:modified>
</cp:coreProperties>
</file>