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C58E12-B699-4A9E-AD63-D7CC43E80238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6320D3-502A-44F9-AA7F-FA3277580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77468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2800" dirty="0" smtClean="0"/>
              <a:t>Ходакова </a:t>
            </a:r>
            <a:r>
              <a:rPr lang="ru-RU" sz="2800" dirty="0" smtClean="0"/>
              <a:t>А.К.</a:t>
            </a:r>
            <a:r>
              <a:rPr lang="ru-RU" sz="2800" dirty="0" smtClean="0"/>
              <a:t> идентификатор: </a:t>
            </a:r>
            <a:r>
              <a:rPr lang="ru-RU" sz="2800" b="1" dirty="0" smtClean="0"/>
              <a:t>408-787-356</a:t>
            </a:r>
          </a:p>
          <a:p>
            <a:endParaRPr lang="ru-RU" sz="2800" dirty="0" smtClean="0"/>
          </a:p>
          <a:p>
            <a:r>
              <a:rPr lang="ru-RU" sz="2800" dirty="0" smtClean="0"/>
              <a:t>Учитель английского языка </a:t>
            </a:r>
          </a:p>
          <a:p>
            <a:r>
              <a:rPr lang="ru-RU" sz="2800" dirty="0" smtClean="0"/>
              <a:t>ГБОУ Школа №1387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981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Презентация к уроку по теме: «Дом Шекспира»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85998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William</a:t>
            </a:r>
            <a:r>
              <a:rPr lang="en-US" dirty="0" smtClean="0"/>
              <a:t> </a:t>
            </a:r>
            <a:r>
              <a:rPr lang="en-US" sz="4000" dirty="0" smtClean="0"/>
              <a:t>Shakespeare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1756" y="6003726"/>
            <a:ext cx="5486400" cy="804862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1564-1616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77787"/>
            <a:ext cx="3878361" cy="49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16850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3816424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Let’s chant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196752"/>
            <a:ext cx="3888432" cy="48516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Shirley’s shoes are red,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Her T-shirt is blue.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She’s got a toy sheep,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And a toy fish too.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The sheep is white,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The fish is blue.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Shirley wants to play,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With me and with you.</a:t>
            </a:r>
            <a:endParaRPr lang="ru-RU" sz="2800" dirty="0"/>
          </a:p>
        </p:txBody>
      </p:sp>
      <p:pic>
        <p:nvPicPr>
          <p:cNvPr id="1026" name="Picture 2" descr="C:\Users\Анна\Desktop\урок\презентация\Фотография 2. упр на отработку чтения буквосочетания Sh 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76" b="2076"/>
          <a:stretch>
            <a:fillRect/>
          </a:stretch>
        </p:blipFill>
        <p:spPr bwMode="auto">
          <a:xfrm>
            <a:off x="4644008" y="1268760"/>
            <a:ext cx="4128492" cy="3814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54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984776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Shakespeare’s house</a:t>
            </a:r>
            <a:endParaRPr lang="ru-RU" sz="4000" dirty="0"/>
          </a:p>
        </p:txBody>
      </p:sp>
      <p:pic>
        <p:nvPicPr>
          <p:cNvPr id="5" name="Рисунок 4" descr="http://img-fotki.yandex.ru/get/6001/galtchonok.19/0_65437_c4d7a106_XL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32" r="12732"/>
          <a:stretch>
            <a:fillRect/>
          </a:stretch>
        </p:blipFill>
        <p:spPr bwMode="auto">
          <a:xfrm>
            <a:off x="1835696" y="1124744"/>
            <a:ext cx="60198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68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5946"/>
            <a:ext cx="648072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Let’s listen and number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Анна\Desktop\урок\презентация\Фотография 4. Упражнения на аудирование по тем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554" r="4554"/>
          <a:stretch>
            <a:fillRect/>
          </a:stretch>
        </p:blipFill>
        <p:spPr bwMode="auto">
          <a:xfrm>
            <a:off x="539552" y="1412776"/>
            <a:ext cx="8316416" cy="4605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99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032448" cy="1066800"/>
          </a:xfrm>
        </p:spPr>
        <p:txBody>
          <a:bodyPr/>
          <a:lstStyle/>
          <a:p>
            <a:pPr algn="ctr"/>
            <a:r>
              <a:rPr lang="en-US" sz="3600" dirty="0" smtClean="0"/>
              <a:t>The Globe</a:t>
            </a:r>
            <a:r>
              <a:rPr lang="en-US" dirty="0" smtClean="0"/>
              <a:t> </a:t>
            </a:r>
            <a:r>
              <a:rPr lang="en-US" sz="3600" dirty="0" smtClean="0"/>
              <a:t>Theatre</a:t>
            </a:r>
            <a:endParaRPr lang="ru-RU" sz="3600" dirty="0"/>
          </a:p>
        </p:txBody>
      </p:sp>
      <p:pic>
        <p:nvPicPr>
          <p:cNvPr id="3074" name="Picture 2" descr="http://u3asitec.org.uk/sites/l/leigh/globetheatrelond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7" r="4417"/>
          <a:stretch>
            <a:fillRect/>
          </a:stretch>
        </p:blipFill>
        <p:spPr bwMode="auto">
          <a:xfrm>
            <a:off x="4283968" y="404664"/>
            <a:ext cx="4860032" cy="37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73576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26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1066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Let’s </a:t>
            </a:r>
            <a:r>
              <a:rPr lang="en-US" sz="3000" dirty="0" smtClean="0"/>
              <a:t>w</a:t>
            </a:r>
            <a:r>
              <a:rPr lang="en-US" sz="3000" dirty="0" smtClean="0"/>
              <a:t>rite </a:t>
            </a:r>
            <a:r>
              <a:rPr lang="en-US" sz="3000" i="1" u="sng" dirty="0" smtClean="0"/>
              <a:t>Where’s</a:t>
            </a:r>
            <a:r>
              <a:rPr lang="en-US" sz="3000" dirty="0" smtClean="0"/>
              <a:t> or </a:t>
            </a:r>
            <a:r>
              <a:rPr lang="en-US" sz="3000" i="1" u="sng" dirty="0" smtClean="0"/>
              <a:t>Where’re </a:t>
            </a:r>
            <a:r>
              <a:rPr lang="en-US" sz="3000" dirty="0" smtClean="0"/>
              <a:t>and </a:t>
            </a:r>
            <a:r>
              <a:rPr lang="en-US" sz="3000" dirty="0" smtClean="0"/>
              <a:t>rooms</a:t>
            </a:r>
            <a:endParaRPr lang="ru-RU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5215408" cy="525658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i="1" dirty="0" smtClean="0"/>
              <a:t> </a:t>
            </a:r>
            <a:r>
              <a:rPr lang="en-US" sz="2400" i="1" u="sng" dirty="0" smtClean="0"/>
              <a:t>Where’s </a:t>
            </a:r>
            <a:r>
              <a:rPr lang="en-US" sz="2400" dirty="0" smtClean="0"/>
              <a:t> Alison?</a:t>
            </a:r>
          </a:p>
          <a:p>
            <a:r>
              <a:rPr lang="en-US" sz="2400" dirty="0" smtClean="0"/>
              <a:t>She’s in her </a:t>
            </a:r>
            <a:r>
              <a:rPr lang="en-US" sz="2400" i="1" u="sng" dirty="0" smtClean="0"/>
              <a:t>bedroom.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400" dirty="0" smtClean="0"/>
              <a:t>________ Jamie and Dave?</a:t>
            </a:r>
          </a:p>
          <a:p>
            <a:r>
              <a:rPr lang="en-US" sz="2400" dirty="0" smtClean="0"/>
              <a:t>They’re in the ________.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2400" dirty="0" smtClean="0"/>
              <a:t>________  Mum?</a:t>
            </a:r>
          </a:p>
          <a:p>
            <a:r>
              <a:rPr lang="en-US" sz="2400" dirty="0" smtClean="0"/>
              <a:t>She’s in the _______.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400" dirty="0" smtClean="0"/>
              <a:t>_______  </a:t>
            </a:r>
            <a:r>
              <a:rPr lang="en-US" sz="2400" dirty="0" smtClean="0"/>
              <a:t>Grandma and Grandpa?</a:t>
            </a:r>
          </a:p>
          <a:p>
            <a:r>
              <a:rPr lang="en-US" sz="2400" dirty="0" smtClean="0"/>
              <a:t>They’re in the _________.</a:t>
            </a:r>
          </a:p>
          <a:p>
            <a:endParaRPr lang="en-US" sz="2400" dirty="0" smtClean="0"/>
          </a:p>
          <a:p>
            <a:endParaRPr lang="ru-RU" sz="2400" dirty="0"/>
          </a:p>
        </p:txBody>
      </p:sp>
      <p:pic>
        <p:nvPicPr>
          <p:cNvPr id="3084" name="Picture 12" descr="C:\Users\Анна\Desktop\Фотография 6. Упр на отработку навыков письменной речи 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370" r="4370"/>
          <a:stretch>
            <a:fillRect/>
          </a:stretch>
        </p:blipFill>
        <p:spPr bwMode="auto">
          <a:xfrm>
            <a:off x="5292080" y="1412776"/>
            <a:ext cx="3570775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1417282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237</TotalTime>
  <Words>98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 Презентация к уроку по теме: «Дом Шекспира»</vt:lpstr>
      <vt:lpstr>William Shakespeare  </vt:lpstr>
      <vt:lpstr>Let’s chant</vt:lpstr>
      <vt:lpstr>Shakespeare’s house</vt:lpstr>
      <vt:lpstr>Let’s listen and number</vt:lpstr>
      <vt:lpstr>The Globe Theatre</vt:lpstr>
      <vt:lpstr>Let’s write Where’s or Where’re and rooms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Анна Ходакова</cp:lastModifiedBy>
  <cp:revision>20</cp:revision>
  <dcterms:created xsi:type="dcterms:W3CDTF">2014-02-23T18:04:55Z</dcterms:created>
  <dcterms:modified xsi:type="dcterms:W3CDTF">2017-04-16T16:11:08Z</dcterms:modified>
</cp:coreProperties>
</file>