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5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0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9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7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5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8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6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8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6897-8887-4FDD-8E26-F3FBEC9596B3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98AC-ACFE-4AA3-8ECF-AE00845A8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8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1076" y="836712"/>
            <a:ext cx="86409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Объект, </a:t>
            </a:r>
          </a:p>
          <a:p>
            <a:pPr algn="ctr"/>
            <a:r>
              <a:rPr lang="ru-RU" sz="1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его имя </a:t>
            </a:r>
          </a:p>
          <a:p>
            <a:pPr algn="ctr"/>
            <a:r>
              <a:rPr lang="ru-RU" sz="1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 свойства</a:t>
            </a:r>
            <a:endParaRPr lang="ru-RU" sz="10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6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88131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EE0000"/>
                </a:solidFill>
              </a:rPr>
              <a:t>Назови и устно опиши изображённые объекты</a:t>
            </a:r>
            <a:endParaRPr lang="en-US" sz="3600" b="1" dirty="0">
              <a:solidFill>
                <a:srgbClr val="EE0000"/>
              </a:solidFill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16192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http://www.cinfo.ru/images/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303294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4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47699"/>
              </p:ext>
            </p:extLst>
          </p:nvPr>
        </p:nvGraphicFramePr>
        <p:xfrm>
          <a:off x="5148064" y="1412776"/>
          <a:ext cx="3816424" cy="51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1282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Рисунок объекта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46939"/>
              </p:ext>
            </p:extLst>
          </p:nvPr>
        </p:nvGraphicFramePr>
        <p:xfrm>
          <a:off x="323528" y="1397000"/>
          <a:ext cx="3816424" cy="51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1282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объекта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EE0000"/>
                </a:solidFill>
              </a:rPr>
              <a:t>Соедини стрелками названия объектов с их изображениями</a:t>
            </a:r>
            <a:endParaRPr lang="en-US" sz="4000" b="1" dirty="0">
              <a:solidFill>
                <a:srgbClr val="EE0000"/>
              </a:solidFill>
            </a:endParaRPr>
          </a:p>
        </p:txBody>
      </p:sp>
      <p:pic>
        <p:nvPicPr>
          <p:cNvPr id="3078" name="Picture 6" descr="https://encrypted-tbn0.gstatic.com/images?q=tbn:ANd9GcQg0agItxkhv1p9RhdAq2kksSGKiE8tlYioLZiBSi_PhC93qpXk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6216" y="2784600"/>
            <a:ext cx="1068583" cy="106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st.fl.ru/users/EmpresS/upload/f_4fce1545c67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333" y="4204027"/>
            <a:ext cx="180020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627" y="5301208"/>
            <a:ext cx="88161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7703" y="3056146"/>
            <a:ext cx="2884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автомобиль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4326190"/>
            <a:ext cx="991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дуб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29571" y="5661248"/>
            <a:ext cx="2115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муравей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857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550786"/>
              </p:ext>
            </p:extLst>
          </p:nvPr>
        </p:nvGraphicFramePr>
        <p:xfrm>
          <a:off x="432892" y="2060848"/>
          <a:ext cx="8568952" cy="402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052"/>
                <a:gridCol w="4933900"/>
              </a:tblGrid>
              <a:tr h="67001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Объект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 объекта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стол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дождь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явление природы</a:t>
                      </a: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рождения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явление природы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512" y="230035"/>
            <a:ext cx="8820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EE0000"/>
                </a:solidFill>
              </a:rPr>
              <a:t>Дополни таблицу</a:t>
            </a:r>
            <a:endParaRPr lang="en-US" sz="4400" b="1" dirty="0">
              <a:solidFill>
                <a:srgbClr val="E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54446"/>
              </p:ext>
            </p:extLst>
          </p:nvPr>
        </p:nvGraphicFramePr>
        <p:xfrm>
          <a:off x="107504" y="1700808"/>
          <a:ext cx="8822332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578"/>
                <a:gridCol w="5598754"/>
              </a:tblGrid>
              <a:tr h="7180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Объект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 объекта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016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предметы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Тетрадь, книга, __________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_________, </a:t>
                      </a:r>
                    </a:p>
                    <a:p>
                      <a:pPr>
                        <a:spcAft>
                          <a:spcPts val="24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живые</a:t>
                      </a:r>
                      <a:r>
                        <a:rPr lang="ru-RU" sz="3200" b="1" baseline="0" dirty="0" smtClean="0"/>
                        <a:t> существа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явления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Ураган,  снег, __________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_________, </a:t>
                      </a:r>
                    </a:p>
                    <a:p>
                      <a:pPr>
                        <a:spcAft>
                          <a:spcPts val="24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событие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рождения, _________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_________,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512" y="230035"/>
            <a:ext cx="8820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EE0000"/>
                </a:solidFill>
              </a:rPr>
              <a:t>Дополни таблицу</a:t>
            </a:r>
            <a:endParaRPr lang="en-US" sz="4400" b="1" dirty="0">
              <a:solidFill>
                <a:srgbClr val="E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60648"/>
            <a:ext cx="8820472" cy="165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4400" b="1" dirty="0" smtClean="0">
                <a:solidFill>
                  <a:srgbClr val="EE0000"/>
                </a:solidFill>
              </a:rPr>
              <a:t>Соедини стрелками названия объектов с качествами, с которыми их связывают</a:t>
            </a:r>
            <a:endParaRPr lang="en-US" sz="4400" b="1" dirty="0">
              <a:solidFill>
                <a:srgbClr val="EE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41602"/>
              </p:ext>
            </p:extLst>
          </p:nvPr>
        </p:nvGraphicFramePr>
        <p:xfrm>
          <a:off x="467544" y="2780928"/>
          <a:ext cx="1906860" cy="335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860"/>
              </a:tblGrid>
              <a:tr h="67001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сова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черепаха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медведь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лиса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заяц</a:t>
                      </a: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93433"/>
              </p:ext>
            </p:extLst>
          </p:nvPr>
        </p:nvGraphicFramePr>
        <p:xfrm>
          <a:off x="3851920" y="2780928"/>
          <a:ext cx="4933900" cy="335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900"/>
              </a:tblGrid>
              <a:tr h="670018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хитрость</a:t>
                      </a: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трусость</a:t>
                      </a: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неуклюжесть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медлительность</a:t>
                      </a: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мудрость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7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60648"/>
            <a:ext cx="8820472" cy="62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4400" b="1" dirty="0" smtClean="0">
                <a:solidFill>
                  <a:srgbClr val="EE0000"/>
                </a:solidFill>
              </a:rPr>
              <a:t>Дополни таблицу</a:t>
            </a:r>
            <a:endParaRPr lang="en-US" sz="4400" b="1" dirty="0">
              <a:solidFill>
                <a:srgbClr val="EE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14627"/>
              </p:ext>
            </p:extLst>
          </p:nvPr>
        </p:nvGraphicFramePr>
        <p:xfrm>
          <a:off x="214164" y="2348882"/>
          <a:ext cx="8822332" cy="36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861892"/>
              </a:tblGrid>
              <a:tr h="7180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объекта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Описание объекта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0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Инструмент, которым режут бумагу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принтер</a:t>
                      </a:r>
                      <a:endParaRPr lang="ru-RU" sz="3200" b="1" dirty="0"/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монитор</a:t>
                      </a:r>
                      <a:endParaRPr lang="ru-RU" sz="3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 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05942"/>
              </p:ext>
            </p:extLst>
          </p:nvPr>
        </p:nvGraphicFramePr>
        <p:xfrm>
          <a:off x="179512" y="3212976"/>
          <a:ext cx="8822332" cy="353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356"/>
                <a:gridCol w="4355976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Текстовые</a:t>
                      </a:r>
                      <a:r>
                        <a:rPr lang="ru-RU" sz="3600" baseline="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________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___________</a:t>
                      </a:r>
                      <a:r>
                        <a:rPr lang="ru-RU" sz="3600" baseline="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данные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1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Самолёт – это летательный аппарат. Он может летать по воздуху с большой скоростью.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512" y="230035"/>
            <a:ext cx="88204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EE0000"/>
                </a:solidFill>
              </a:rPr>
              <a:t>Самолёт – это объект. Информация о нём представлена в виде  текстовых и графических данных. Допиши.</a:t>
            </a:r>
            <a:endParaRPr lang="en-US" sz="4400" b="1" dirty="0">
              <a:solidFill>
                <a:srgbClr val="EE0000"/>
              </a:solidFill>
            </a:endParaRPr>
          </a:p>
        </p:txBody>
      </p:sp>
      <p:pic>
        <p:nvPicPr>
          <p:cNvPr id="6148" name="Picture 4" descr="http://skillsup.ru/assets/images/photos/700/774-otrisovyivaem-samolet/skillup_26102013_otrisovyivaem-samolet_774_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48" y="4653136"/>
            <a:ext cx="4097164" cy="162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42504"/>
              </p:ext>
            </p:extLst>
          </p:nvPr>
        </p:nvGraphicFramePr>
        <p:xfrm>
          <a:off x="179512" y="3449233"/>
          <a:ext cx="8822332" cy="286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645868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Текстовые </a:t>
                      </a:r>
                      <a:r>
                        <a:rPr lang="ru-RU" sz="3600" baseline="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данные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Графические</a:t>
                      </a:r>
                      <a:r>
                        <a:rPr lang="ru-RU" sz="3600" baseline="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данные</a:t>
                      </a:r>
                      <a:endParaRPr lang="ru-RU" sz="36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1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Живут два брата – Саша и Дима. Саша старше Димы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16632"/>
            <a:ext cx="8820472" cy="2164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4400" b="1" dirty="0" smtClean="0">
                <a:solidFill>
                  <a:srgbClr val="EE0000"/>
                </a:solidFill>
              </a:rPr>
              <a:t>Преобразуй текстовые данные в графические. Для этого каждый объект задачи обозначь кружком с буквой по образцу</a:t>
            </a:r>
            <a:endParaRPr lang="en-US" sz="4400" b="1" dirty="0">
              <a:solidFill>
                <a:srgbClr val="EE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564968" y="4889393"/>
            <a:ext cx="936104" cy="9361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3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84368" y="4889393"/>
            <a:ext cx="936104" cy="9361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3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5060409"/>
            <a:ext cx="1512168" cy="5940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4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452320" y="5347833"/>
            <a:ext cx="432048" cy="9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8" idx="1"/>
          </p:cNvCxnSpPr>
          <p:nvPr/>
        </p:nvCxnSpPr>
        <p:spPr>
          <a:xfrm>
            <a:off x="5501072" y="5352639"/>
            <a:ext cx="439080" cy="4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24928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Образец: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996" y="2492896"/>
            <a:ext cx="328307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4212" y="1923157"/>
            <a:ext cx="3688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Примечание: </a:t>
            </a:r>
            <a:r>
              <a:rPr lang="ru-RU" sz="2400" dirty="0" smtClean="0"/>
              <a:t>объекты задачи – Саша и Дима. «Старше» – это название отношения между ними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55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204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23</cp:revision>
  <dcterms:created xsi:type="dcterms:W3CDTF">2013-11-11T12:37:56Z</dcterms:created>
  <dcterms:modified xsi:type="dcterms:W3CDTF">2014-02-05T12:20:01Z</dcterms:modified>
</cp:coreProperties>
</file>