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0" r:id="rId2"/>
    <p:sldId id="259" r:id="rId3"/>
    <p:sldId id="258" r:id="rId4"/>
    <p:sldId id="265" r:id="rId5"/>
    <p:sldId id="271" r:id="rId6"/>
    <p:sldId id="272" r:id="rId7"/>
    <p:sldId id="262" r:id="rId8"/>
    <p:sldId id="273" r:id="rId9"/>
    <p:sldId id="269" r:id="rId10"/>
    <p:sldId id="274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A04C-F954-4E5A-993D-BB195F9A02E5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F8226-3C60-4399-8505-B910D73163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A04C-F954-4E5A-993D-BB195F9A02E5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F8226-3C60-4399-8505-B910D7316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A04C-F954-4E5A-993D-BB195F9A02E5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F8226-3C60-4399-8505-B910D7316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A04C-F954-4E5A-993D-BB195F9A02E5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F8226-3C60-4399-8505-B910D7316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A04C-F954-4E5A-993D-BB195F9A02E5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B2F8226-3C60-4399-8505-B910D7316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A04C-F954-4E5A-993D-BB195F9A02E5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F8226-3C60-4399-8505-B910D7316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A04C-F954-4E5A-993D-BB195F9A02E5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F8226-3C60-4399-8505-B910D7316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A04C-F954-4E5A-993D-BB195F9A02E5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F8226-3C60-4399-8505-B910D7316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A04C-F954-4E5A-993D-BB195F9A02E5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F8226-3C60-4399-8505-B910D7316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A04C-F954-4E5A-993D-BB195F9A02E5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F8226-3C60-4399-8505-B910D7316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A04C-F954-4E5A-993D-BB195F9A02E5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F8226-3C60-4399-8505-B910D7316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EDA04C-F954-4E5A-993D-BB195F9A02E5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B2F8226-3C60-4399-8505-B910D7316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rmenia_(orthographic_projection).svg?uselang=ru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 «Знакомство с Арменией»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Армянский лаваш</a:t>
            </a:r>
            <a:endParaRPr lang="ru-RU" dirty="0"/>
          </a:p>
        </p:txBody>
      </p:sp>
      <p:pic>
        <p:nvPicPr>
          <p:cNvPr id="3" name="Picture 4" descr="http://mail.baq.kz/foto/f83147fd664a9d426d84801328c03f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696744" cy="4447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dirty="0" smtClean="0"/>
              <a:t>Тонир</a:t>
            </a:r>
            <a:endParaRPr lang="ru-RU" dirty="0"/>
          </a:p>
        </p:txBody>
      </p:sp>
      <p:pic>
        <p:nvPicPr>
          <p:cNvPr id="14338" name="Picture 2" descr="https://barevarmenia.ru/modules/tours/images/14262405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5628625" cy="4118506"/>
          </a:xfrm>
          <a:prstGeom prst="rect">
            <a:avLst/>
          </a:prstGeom>
          <a:noFill/>
        </p:spPr>
      </p:pic>
      <p:pic>
        <p:nvPicPr>
          <p:cNvPr id="5" name="Picture 2" descr="http://www.maratoug.com/wp-content/uploads/2014/05/Tonir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315034" cy="2885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9659416" cy="1084982"/>
          </a:xfrm>
        </p:spPr>
        <p:txBody>
          <a:bodyPr/>
          <a:lstStyle/>
          <a:p>
            <a:r>
              <a:rPr lang="ru-RU" dirty="0" smtClean="0"/>
              <a:t>Армения на карте</a:t>
            </a:r>
            <a:endParaRPr lang="ru-RU" dirty="0"/>
          </a:p>
        </p:txBody>
      </p:sp>
      <p:pic>
        <p:nvPicPr>
          <p:cNvPr id="16386" name="Picture 2" descr="http://www.gov.karelia.ru/Maps/distric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7416824" cy="4019032"/>
          </a:xfrm>
          <a:prstGeom prst="rect">
            <a:avLst/>
          </a:prstGeom>
          <a:noFill/>
        </p:spPr>
      </p:pic>
      <p:pic>
        <p:nvPicPr>
          <p:cNvPr id="4" name="Picture 2" descr="Armenia (orthographic projection)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7500" cy="2857500"/>
          </a:xfrm>
          <a:prstGeom prst="rect">
            <a:avLst/>
          </a:prstGeom>
          <a:noFill/>
        </p:spPr>
      </p:pic>
      <p:sp>
        <p:nvSpPr>
          <p:cNvPr id="5" name="Стрелка вверх 4"/>
          <p:cNvSpPr/>
          <p:nvPr/>
        </p:nvSpPr>
        <p:spPr>
          <a:xfrm rot="3144620">
            <a:off x="1552775" y="4870384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/>
              <a:t>Государственный флаг и герб</a:t>
            </a:r>
            <a:endParaRPr lang="ru-RU" dirty="0"/>
          </a:p>
        </p:txBody>
      </p:sp>
      <p:pic>
        <p:nvPicPr>
          <p:cNvPr id="15362" name="Picture 2" descr="http://states-world.ru/flags/1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819464" cy="3212976"/>
          </a:xfrm>
          <a:prstGeom prst="rect">
            <a:avLst/>
          </a:prstGeom>
          <a:noFill/>
        </p:spPr>
      </p:pic>
      <p:pic>
        <p:nvPicPr>
          <p:cNvPr id="15364" name="Picture 4" descr="http://s47.radikal.ru/i118/1103/60/c38ac6e85c9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913758"/>
            <a:ext cx="3636268" cy="3495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dirty="0" smtClean="0"/>
              <a:t>Природа</a:t>
            </a:r>
            <a:endParaRPr lang="ru-RU" dirty="0"/>
          </a:p>
        </p:txBody>
      </p:sp>
      <p:pic>
        <p:nvPicPr>
          <p:cNvPr id="22536" name="Picture 8" descr="http://joinfo.ua/images/gallery/2014/06/103_539ea768af2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4395812" cy="3296859"/>
          </a:xfrm>
          <a:prstGeom prst="rect">
            <a:avLst/>
          </a:prstGeom>
          <a:noFill/>
        </p:spPr>
      </p:pic>
      <p:pic>
        <p:nvPicPr>
          <p:cNvPr id="22538" name="Picture 10" descr="http://acher.ru/files/photo/33/img/l-shushi-re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861048"/>
            <a:ext cx="5821441" cy="2768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dirty="0" smtClean="0"/>
              <a:t>Природа</a:t>
            </a:r>
            <a:endParaRPr lang="ru-RU" dirty="0"/>
          </a:p>
        </p:txBody>
      </p:sp>
      <p:pic>
        <p:nvPicPr>
          <p:cNvPr id="1026" name="Picture 2" descr="http://img-2007-06.photosight.ru/16/21483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4923155" cy="2664296"/>
          </a:xfrm>
          <a:prstGeom prst="rect">
            <a:avLst/>
          </a:prstGeom>
          <a:noFill/>
        </p:spPr>
      </p:pic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www.hayweb.ru/uploads/posts/2014-10/1412150162_tatev-f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4719" y="3429000"/>
            <a:ext cx="4851249" cy="3107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/>
              <a:t>Природа</a:t>
            </a:r>
            <a:endParaRPr lang="ru-RU" dirty="0"/>
          </a:p>
        </p:txBody>
      </p:sp>
      <p:sp>
        <p:nvSpPr>
          <p:cNvPr id="28674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0" name="AutoShape 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2" name="AutoShape 1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4" name="Picture 12" descr="http://acher.ru/img.php?id=113&amp;file=l-u-zangezurskogo-hrebta-acher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4695676" cy="3521757"/>
          </a:xfrm>
          <a:prstGeom prst="rect">
            <a:avLst/>
          </a:prstGeom>
          <a:noFill/>
        </p:spPr>
      </p:pic>
      <p:pic>
        <p:nvPicPr>
          <p:cNvPr id="28686" name="Picture 14" descr="http://www.photo-armenia.com/img/products/prod/1307590237.921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49774"/>
            <a:ext cx="4032448" cy="2686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188640"/>
            <a:ext cx="8229600" cy="1944216"/>
          </a:xfrm>
        </p:spPr>
        <p:txBody>
          <a:bodyPr/>
          <a:lstStyle/>
          <a:p>
            <a:r>
              <a:rPr lang="ru-RU" dirty="0" smtClean="0"/>
              <a:t>Традиционная одежда</a:t>
            </a:r>
            <a:endParaRPr lang="ru-RU" dirty="0"/>
          </a:p>
        </p:txBody>
      </p:sp>
      <p:pic>
        <p:nvPicPr>
          <p:cNvPr id="19464" name="Picture 8" descr="http://www.mwia.ru/wp-content/gallery/kostyum3/syunik_19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88640"/>
            <a:ext cx="2451943" cy="3200970"/>
          </a:xfrm>
          <a:prstGeom prst="rect">
            <a:avLst/>
          </a:prstGeom>
          <a:noFill/>
        </p:spPr>
      </p:pic>
      <p:pic>
        <p:nvPicPr>
          <p:cNvPr id="12292" name="Picture 4" descr="http://intekhsk.ru/photos/nazvanie-elementov-natsionalnoy-odejdy-u-armyan-44574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96952"/>
            <a:ext cx="6552728" cy="3614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Армянский дудук</a:t>
            </a:r>
            <a:endParaRPr lang="ru-RU" dirty="0"/>
          </a:p>
        </p:txBody>
      </p:sp>
      <p:pic>
        <p:nvPicPr>
          <p:cNvPr id="3" name="Picture 2" descr="http://borac.org/images/56182ec4632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68760"/>
            <a:ext cx="5255344" cy="525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4176464" cy="2622922"/>
          </a:xfrm>
        </p:spPr>
        <p:txBody>
          <a:bodyPr>
            <a:normAutofit/>
          </a:bodyPr>
          <a:lstStyle/>
          <a:p>
            <a:r>
              <a:rPr lang="ru-RU" dirty="0" smtClean="0"/>
              <a:t>Армянская </a:t>
            </a:r>
            <a:r>
              <a:rPr lang="ru-RU" dirty="0" smtClean="0"/>
              <a:t> </a:t>
            </a:r>
            <a:r>
              <a:rPr lang="ru-RU" dirty="0" smtClean="0"/>
              <a:t>толма </a:t>
            </a:r>
            <a:endParaRPr lang="ru-RU" dirty="0"/>
          </a:p>
        </p:txBody>
      </p:sp>
      <p:pic>
        <p:nvPicPr>
          <p:cNvPr id="3" name="Picture 4" descr="http://4travel.ge/wp-content/uploads/2015/10/tolm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8361" y="2348880"/>
            <a:ext cx="5376598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560</TotalTime>
  <Words>25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Презентация «Знакомство с Арменией»</vt:lpstr>
      <vt:lpstr>Армения на карте</vt:lpstr>
      <vt:lpstr>Государственный флаг и герб</vt:lpstr>
      <vt:lpstr>Природа</vt:lpstr>
      <vt:lpstr>Природа</vt:lpstr>
      <vt:lpstr>Природа</vt:lpstr>
      <vt:lpstr>Традиционная одежда</vt:lpstr>
      <vt:lpstr>Армянский дудук</vt:lpstr>
      <vt:lpstr>Армянская  толма </vt:lpstr>
      <vt:lpstr>Армянский лаваш</vt:lpstr>
      <vt:lpstr>Тонир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Армянская кухня</dc:title>
  <dc:creator>o. Сергий</dc:creator>
  <cp:lastModifiedBy>o. Сергий</cp:lastModifiedBy>
  <cp:revision>50</cp:revision>
  <dcterms:created xsi:type="dcterms:W3CDTF">2016-04-04T12:54:52Z</dcterms:created>
  <dcterms:modified xsi:type="dcterms:W3CDTF">2017-03-27T11:14:12Z</dcterms:modified>
</cp:coreProperties>
</file>