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9" r:id="rId2"/>
    <p:sldId id="280" r:id="rId3"/>
    <p:sldId id="281" r:id="rId4"/>
    <p:sldId id="282" r:id="rId5"/>
    <p:sldId id="283" r:id="rId6"/>
    <p:sldId id="284" r:id="rId7"/>
    <p:sldId id="257" r:id="rId8"/>
    <p:sldId id="258" r:id="rId9"/>
    <p:sldId id="262" r:id="rId10"/>
    <p:sldId id="263" r:id="rId11"/>
    <p:sldId id="264" r:id="rId12"/>
    <p:sldId id="269" r:id="rId13"/>
    <p:sldId id="265" r:id="rId14"/>
    <p:sldId id="266" r:id="rId15"/>
    <p:sldId id="267" r:id="rId16"/>
    <p:sldId id="268" r:id="rId17"/>
    <p:sldId id="286" r:id="rId18"/>
    <p:sldId id="287" r:id="rId19"/>
    <p:sldId id="290" r:id="rId20"/>
    <p:sldId id="288" r:id="rId21"/>
    <p:sldId id="293" r:id="rId22"/>
    <p:sldId id="294" r:id="rId23"/>
    <p:sldId id="295" r:id="rId24"/>
    <p:sldId id="296" r:id="rId25"/>
    <p:sldId id="272" r:id="rId26"/>
    <p:sldId id="273" r:id="rId27"/>
    <p:sldId id="274" r:id="rId28"/>
    <p:sldId id="285" r:id="rId29"/>
    <p:sldId id="275" r:id="rId30"/>
    <p:sldId id="291" r:id="rId31"/>
    <p:sldId id="292" r:id="rId32"/>
    <p:sldId id="276" r:id="rId33"/>
    <p:sldId id="277" r:id="rId34"/>
    <p:sldId id="27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69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-90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98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66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22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274619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08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434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0601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37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0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57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28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451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59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92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40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39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234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A13FACC-16B9-4209-A3D1-FBA0DBF7A08E}" type="datetimeFigureOut">
              <a:rPr lang="ru-RU" smtClean="0"/>
              <a:t>16.02.2017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6081913-019E-4DBD-9D3B-8176521A91B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1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5.pn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6858000"/>
          </a:xfrm>
          <a:prstGeom prst="rect">
            <a:avLst/>
          </a:prstGeom>
        </p:spPr>
      </p:pic>
      <p:pic>
        <p:nvPicPr>
          <p:cNvPr id="6" name="Звуки для видео - фон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9" y="544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5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196" y="525293"/>
            <a:ext cx="11361906" cy="5465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Однородные члены предложения – это всегда слова одной части речи? </a:t>
            </a:r>
          </a:p>
          <a:p>
            <a:pPr>
              <a:spcAft>
                <a:spcPts val="675"/>
              </a:spcAft>
            </a:pPr>
            <a:endParaRPr lang="ru-RU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Однородные члены соединяются только союзами? </a:t>
            </a:r>
            <a:endParaRPr lang="ru-RU" sz="4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endParaRPr lang="ru-RU" sz="40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endParaRPr lang="ru-RU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Союз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да</a:t>
            </a:r>
            <a:r>
              <a:rPr lang="ru-RU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всегда соединительный? </a:t>
            </a:r>
            <a:endParaRPr lang="ru-RU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23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9426"/>
            <a:ext cx="12192000" cy="8115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2373" y="291831"/>
            <a:ext cx="11653737" cy="5958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75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предложении 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Мурманский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морской торговый 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порт является </a:t>
            </a: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крупнейшим незамерзающим </a:t>
            </a:r>
            <a:r>
              <a:rPr lang="ru-RU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портом России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есть однородные определения? 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какой группой сочинительных союзов всегда ставится запятая? </a:t>
            </a:r>
          </a:p>
          <a:p>
            <a:pPr>
              <a:spcAft>
                <a:spcPts val="675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Запятая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перед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одиночным разделительным союзом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ставится? 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3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08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4421" y="89310"/>
            <a:ext cx="124293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6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</a:t>
            </a:r>
            <a:r>
              <a:rPr lang="ru-RU" sz="6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асставьте </a:t>
            </a:r>
            <a:r>
              <a:rPr lang="ru-RU" sz="6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знаки </a:t>
            </a:r>
            <a:r>
              <a:rPr lang="ru-RU" sz="6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препинания</a:t>
            </a:r>
            <a:r>
              <a:rPr lang="ru-RU" sz="6000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16" y="1741944"/>
            <a:ext cx="6141804" cy="493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822961"/>
            <a:ext cx="11269980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 и O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O и O и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>
              <a:spcAft>
                <a:spcPts val="750"/>
              </a:spcAft>
            </a:pPr>
            <a:endParaRPr lang="ru-RU" sz="8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O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зато O</a:t>
            </a:r>
            <a:endParaRPr lang="ru-RU" sz="8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7520" y="1224583"/>
            <a:ext cx="1257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64916" y="1224583"/>
            <a:ext cx="4764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946660" y="1224583"/>
            <a:ext cx="4764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059002"/>
            <a:ext cx="790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5760" y="754381"/>
            <a:ext cx="11109960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не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только O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>
              <a:spcAft>
                <a:spcPts val="750"/>
              </a:spcAft>
            </a:pPr>
            <a:endParaRPr lang="ru-RU" sz="8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как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так и O</a:t>
            </a:r>
            <a:endParaRPr lang="ru-RU" sz="8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63740" y="1362669"/>
            <a:ext cx="388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,</a:t>
            </a:r>
            <a:endParaRPr lang="ru-RU" sz="5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057470"/>
            <a:ext cx="1165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5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1520" y="960121"/>
            <a:ext cx="10241280" cy="4360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ни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ни O ни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</a:p>
          <a:p>
            <a:pPr>
              <a:spcAft>
                <a:spcPts val="750"/>
              </a:spcAft>
            </a:pPr>
            <a:endParaRPr lang="ru-RU" sz="8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750"/>
              </a:spcAft>
            </a:pP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88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O </a:t>
            </a:r>
            <a:r>
              <a:rPr lang="ru-RU" sz="8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ru-RU" sz="8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O</a:t>
            </a:r>
            <a:endParaRPr lang="ru-RU" sz="8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03420" y="4196162"/>
            <a:ext cx="89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  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69152" y="1328763"/>
            <a:ext cx="89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3840" y="1437945"/>
            <a:ext cx="899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,</a:t>
            </a:r>
            <a:endParaRPr lang="ru-RU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4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08760" y="389565"/>
            <a:ext cx="10149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405227"/>
            <a:ext cx="10308771" cy="547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3775" y="618517"/>
            <a:ext cx="9592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 : выписать однородные члены предложения с </a:t>
            </a: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главным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словом</a:t>
            </a:r>
          </a:p>
        </p:txBody>
      </p:sp>
    </p:spTree>
    <p:extLst>
      <p:ext uri="{BB962C8B-B14F-4D97-AF65-F5344CB8AC3E}">
        <p14:creationId xmlns:p14="http://schemas.microsoft.com/office/powerpoint/2010/main" val="21384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90938" y="1843950"/>
            <a:ext cx="1101012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/>
              <a:t>Мурманск парализовал </a:t>
            </a:r>
            <a:r>
              <a:rPr lang="ru-RU" sz="4000" b="1" dirty="0"/>
              <a:t>ударные силы </a:t>
            </a:r>
            <a:r>
              <a:rPr lang="ru-RU" sz="4000" b="1" dirty="0" smtClean="0"/>
              <a:t>врага, надежно </a:t>
            </a:r>
            <a:r>
              <a:rPr lang="ru-RU" sz="4000" b="1" dirty="0"/>
              <a:t>держал государственную границу.</a:t>
            </a:r>
          </a:p>
          <a:p>
            <a:pPr algn="just"/>
            <a:endParaRPr lang="ru-RU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6530" y="2828836"/>
            <a:ext cx="8677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2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3" y="0"/>
            <a:ext cx="12143957" cy="6878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3775" y="1125051"/>
            <a:ext cx="1004036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6000" b="1" dirty="0" smtClean="0"/>
              <a:t>Мурманск </a:t>
            </a:r>
            <a:r>
              <a:rPr lang="ru-RU" sz="6000" b="1" dirty="0" smtClean="0">
                <a:solidFill>
                  <a:srgbClr val="FF0000"/>
                </a:solidFill>
              </a:rPr>
              <a:t>парализовал</a:t>
            </a:r>
            <a:r>
              <a:rPr lang="ru-RU" sz="6000" b="1" dirty="0" smtClean="0"/>
              <a:t>, </a:t>
            </a:r>
            <a:r>
              <a:rPr lang="ru-RU" sz="6000" b="1" dirty="0" smtClean="0">
                <a:solidFill>
                  <a:srgbClr val="FF0000"/>
                </a:solidFill>
              </a:rPr>
              <a:t>держал</a:t>
            </a:r>
            <a:r>
              <a:rPr lang="ru-RU" sz="6000" b="1" dirty="0" smtClean="0"/>
              <a:t>. </a:t>
            </a:r>
          </a:p>
          <a:p>
            <a:pPr algn="just"/>
            <a:endParaRPr lang="ru-RU" sz="5400" b="1" dirty="0"/>
          </a:p>
          <a:p>
            <a:pPr algn="just"/>
            <a:r>
              <a:rPr lang="ru-RU" sz="5400" b="1" dirty="0" smtClean="0"/>
              <a:t>[O, O ].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72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0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1176" y="317242"/>
            <a:ext cx="113833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1.В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ходе Великой Отечественной войны Мурманск неоднократно подвергался атакам с суши и с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воздуха.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2.Город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выстоял, был неприступным для врага и сдерживал натиск более сорока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месяцев.</a:t>
            </a:r>
          </a:p>
          <a:p>
            <a:pPr lvl="0" algn="just"/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3.Город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Мурманск награжден орденом Ленина, орденом Отечественной войны I степени, орденом Трудового Красного Знамени и медалью «Золотая Звезда».</a:t>
            </a:r>
            <a:endParaRPr lang="ru-RU" sz="36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74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5" descr="42-viewfromperovskoystr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612" y="0"/>
            <a:ext cx="61022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306" y="0"/>
            <a:ext cx="60897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3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ttp://1.bp.blogspot.com/-iHpaqqTAY4E/ThA4SOwEYzI/AAAAAAAAACk/F7EnCCcKUgs/s320/00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50" y="0"/>
            <a:ext cx="6432550" cy="688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mp11B-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78" y="0"/>
            <a:ext cx="5759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14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Мемориал воинам погибшим 1939-1940 и 1941-1945 гг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415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http://airspot.ru/book/cover_image/554/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456" y="102931"/>
            <a:ext cx="4752000" cy="675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500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08000"/>
            <a:ext cx="1198879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месте пропуска вставьте подходящие 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смыслу 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союзы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 - так и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только – но и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столько – но и</a:t>
            </a:r>
            <a:r>
              <a:rPr lang="ru-RU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если не – то</a:t>
            </a:r>
            <a:r>
              <a:rPr lang="ru-RU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>
              <a:tabLst>
                <a:tab pos="457200" algn="l"/>
              </a:tabLst>
            </a:pP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Город красив …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зимой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… </a:t>
            </a:r>
            <a:r>
              <a:rPr lang="ru-RU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летом</a:t>
            </a: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Мурманск является 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. ..… </a:t>
            </a:r>
            <a:r>
              <a:rPr lang="ru-RU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индустриальным, …  транспортным центром</a:t>
            </a:r>
            <a:r>
              <a:rPr lang="ru-RU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/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/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Объясните постановку знаков препинания.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0560" y="3252114"/>
            <a:ext cx="249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н</a:t>
            </a:r>
            <a:r>
              <a:rPr lang="ru-RU" sz="3600" dirty="0" smtClean="0">
                <a:solidFill>
                  <a:srgbClr val="FF0000"/>
                </a:solidFill>
              </a:rPr>
              <a:t>е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</a:rPr>
              <a:t>только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0080" y="3252113"/>
            <a:ext cx="150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н</a:t>
            </a:r>
            <a:r>
              <a:rPr lang="ru-RU" sz="3600" dirty="0" smtClean="0">
                <a:solidFill>
                  <a:srgbClr val="FF0000"/>
                </a:solidFill>
              </a:rPr>
              <a:t>о и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2145" y="3809998"/>
            <a:ext cx="1341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как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20188" y="3809997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так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8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70681" y="531673"/>
            <a:ext cx="84767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tabLst>
                <a:tab pos="457200" algn="l"/>
              </a:tabLst>
            </a:pPr>
            <a:r>
              <a:rPr lang="ru-RU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Четвертый </a:t>
            </a:r>
            <a:r>
              <a:rPr lang="ru-RU" sz="5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лишний</a:t>
            </a:r>
          </a:p>
          <a:p>
            <a:pPr marL="342900" lvl="0" indent="-342900">
              <a:tabLst>
                <a:tab pos="457200" algn="l"/>
              </a:tabLst>
            </a:pPr>
            <a:endParaRPr lang="ru-RU" sz="5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432304"/>
            <a:ext cx="10058400" cy="442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14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466928"/>
            <a:ext cx="12023386" cy="4934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ru-RU" sz="4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Перед вами словосочетания, вставьте пропущенные буквы, определите </a:t>
            </a:r>
            <a:r>
              <a:rPr lang="ru-RU" sz="4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четвертое </a:t>
            </a:r>
            <a:r>
              <a:rPr lang="ru-RU" sz="4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лишнее.</a:t>
            </a:r>
          </a:p>
          <a:p>
            <a:pPr>
              <a:spcAft>
                <a:spcPts val="750"/>
              </a:spcAft>
            </a:pP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Величественный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мурманский  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п..</a:t>
            </a:r>
            <a:r>
              <a:rPr lang="ru-RU" sz="3600" dirty="0" smtClean="0"/>
              <a:t>.</a:t>
            </a:r>
            <a:r>
              <a:rPr lang="ru-RU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йзаж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необыкновенная 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уникальная </a:t>
            </a:r>
            <a:r>
              <a:rPr lang="ru-RU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…рода, заснеженный экскурсионный м…</a:t>
            </a:r>
            <a:r>
              <a:rPr lang="ru-RU" sz="4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ршрут</a:t>
            </a:r>
            <a:r>
              <a:rPr lang="ru-RU" sz="4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первозданный горный л..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н..</a:t>
            </a:r>
            <a:r>
              <a:rPr lang="ru-RU" sz="4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шафт</a:t>
            </a:r>
            <a:r>
              <a:rPr lang="ru-RU" sz="4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23762" y="2683240"/>
            <a:ext cx="120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е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3761" y="3405773"/>
            <a:ext cx="778213" cy="644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и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16756" y="4050211"/>
            <a:ext cx="992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80952" y="4748481"/>
            <a:ext cx="79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а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6995" y="4748480"/>
            <a:ext cx="495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д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7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Без названи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2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94553" y="505838"/>
            <a:ext cx="11459183" cy="4626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750"/>
              </a:spcAft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площадь Пять углов, и церковь Спаса-на-водах, и мемориал «Защитникам Советского Заполярья», и Мурманский океанариум   всё влечёт туристов снова и снова в Мурманск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457200">
              <a:spcAft>
                <a:spcPts val="750"/>
              </a:spcAft>
            </a:pPr>
            <a:endParaRPr lang="ru-RU" sz="4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9866" y="2721114"/>
            <a:ext cx="797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-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1128" y="5132746"/>
            <a:ext cx="881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>
              <a:spcAft>
                <a:spcPts val="750"/>
              </a:spcAft>
            </a:pPr>
            <a:r>
              <a:rPr lang="ru-RU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[и O, и O, и O, и O - </a:t>
            </a: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ʘ].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61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4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918" y="0"/>
            <a:ext cx="11607282" cy="611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ru-RU" sz="5400" b="1" u="sng" dirty="0" smtClean="0">
              <a:solidFill>
                <a:srgbClr val="00B050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5400" b="1" u="sng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Творческая лаборатория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4800" dirty="0" smtClean="0">
              <a:solidFill>
                <a:srgbClr val="333333"/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 err="1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Мурман</a:t>
            </a:r>
            <a:r>
              <a:rPr lang="ru-RU" sz="4800" dirty="0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-Мурманск</a:t>
            </a:r>
            <a:r>
              <a:rPr lang="ru-RU" sz="48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ты </a:t>
            </a:r>
            <a:r>
              <a:rPr lang="ru-RU" sz="4800" dirty="0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герой</a:t>
            </a:r>
            <a:r>
              <a:rPr lang="ru-RU" sz="48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Вечно </a:t>
            </a:r>
            <a:r>
              <a:rPr lang="ru-RU" sz="4800" dirty="0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4800" dirty="0" smtClean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…,     …,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 smtClean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4800" dirty="0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наших </a:t>
            </a:r>
            <a:r>
              <a:rPr lang="ru-RU" sz="48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рыбаков,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4800" dirty="0" smtClean="0">
                <a:solidFill>
                  <a:srgbClr val="FF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4800" dirty="0" smtClean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наших </a:t>
            </a:r>
            <a:r>
              <a:rPr lang="ru-RU" sz="48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моряков.</a:t>
            </a:r>
            <a:endParaRPr lang="ru-RU" sz="4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03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1885" y="847107"/>
            <a:ext cx="11140751" cy="5427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5400" b="1" u="sng" dirty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Творческая </a:t>
            </a:r>
            <a:r>
              <a:rPr lang="ru-RU" sz="5400" b="1" u="sng" dirty="0" smtClean="0">
                <a:solidFill>
                  <a:srgbClr val="00B05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лаборатория</a:t>
            </a:r>
            <a:endParaRPr lang="ru-RU" sz="5400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400" dirty="0" err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Мурман</a:t>
            </a:r>
            <a:r>
              <a:rPr lang="ru-RU" sz="5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Мурманск, ты - </a:t>
            </a:r>
            <a:r>
              <a:rPr lang="ru-RU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герой</a:t>
            </a: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Вечно </a:t>
            </a:r>
            <a:r>
              <a:rPr lang="ru-RU" sz="5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юный, молодой,</a:t>
            </a:r>
            <a:endParaRPr lang="ru-RU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Гордость</a:t>
            </a: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наших рыбаков,</a:t>
            </a:r>
            <a:endParaRPr lang="ru-RU" sz="5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Слава</a:t>
            </a: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наших моряков</a:t>
            </a:r>
            <a:r>
              <a:rPr lang="ru-RU" sz="5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54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Владимир Соловьёв                         </a:t>
            </a:r>
            <a:endParaRPr lang="ru-RU" sz="5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4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4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919" y="389106"/>
            <a:ext cx="11673192" cy="75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9847" y="894945"/>
            <a:ext cx="10408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ru-RU" sz="4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2919" y="389106"/>
            <a:ext cx="11939081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tabLst>
                <a:tab pos="457200" algn="l"/>
              </a:tabLst>
            </a:pPr>
            <a:r>
              <a:rPr lang="ru-RU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</a:t>
            </a:r>
            <a:r>
              <a:rPr lang="ru-RU" sz="4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Домашнее задание</a:t>
            </a:r>
            <a:r>
              <a:rPr lang="ru-RU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44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tabLst>
                <a:tab pos="457200" algn="l"/>
              </a:tabLst>
            </a:pPr>
            <a:endParaRPr lang="ru-RU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tabLst>
                <a:tab pos="457200" algn="l"/>
              </a:tabLst>
            </a:pPr>
            <a:endParaRPr lang="ru-RU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tabLst>
                <a:tab pos="457200" algn="l"/>
              </a:tabLst>
            </a:pPr>
            <a:r>
              <a:rPr lang="ru-RU" sz="4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Сочинение-миниатюра </a:t>
            </a:r>
          </a:p>
          <a:p>
            <a:pPr marL="342900" indent="-342900" algn="ctr">
              <a:tabLst>
                <a:tab pos="457200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4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Есть на карте России город </a:t>
            </a:r>
            <a:r>
              <a:rPr lang="ru-RU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дивный</a:t>
            </a:r>
            <a:r>
              <a:rPr lang="ru-RU" sz="4400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город </a:t>
            </a:r>
            <a:r>
              <a:rPr lang="ru-RU" sz="4400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славный».</a:t>
            </a:r>
            <a:endParaRPr lang="ru-RU" sz="4400" u="sng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tabLst>
                <a:tab pos="457200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indent="-342900">
              <a:tabLst>
                <a:tab pos="457200" algn="l"/>
              </a:tabLst>
            </a:pP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Используйте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предложения с однородными </a:t>
            </a:r>
            <a:r>
              <a:rPr lang="ru-RU" sz="4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членами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44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28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09737" y="1317519"/>
            <a:ext cx="941637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Оценим себя</a:t>
            </a:r>
            <a:endParaRPr lang="ru-RU" sz="8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511" y="3266286"/>
            <a:ext cx="3151051" cy="315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524087"/>
              </p:ext>
            </p:extLst>
          </p:nvPr>
        </p:nvGraphicFramePr>
        <p:xfrm>
          <a:off x="700391" y="773349"/>
          <a:ext cx="10739337" cy="560799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237627"/>
                <a:gridCol w="3501710"/>
              </a:tblGrid>
              <a:tr h="914473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ТЕМА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«+» или</a:t>
                      </a:r>
                      <a:r>
                        <a:rPr lang="ru-RU" baseline="0" dirty="0" smtClean="0"/>
                        <a:t> «-»</a:t>
                      </a:r>
                      <a:endParaRPr lang="ru-RU" dirty="0"/>
                    </a:p>
                  </a:txBody>
                  <a:tcPr/>
                </a:tc>
              </a:tr>
              <a:tr h="914473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Хорошо знаю признаки однородных членов предложения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</a:tr>
              <a:tr h="914473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Безошибочно ставлю знаки препинания в предложениях с однородными членами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914473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Безошибочно ставлю знаки препинания в предложениях с обобщающим словом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103563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Могу привести примеры предложений с однородными и неоднородными определениями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/>
                    </a:p>
                  </a:txBody>
                  <a:tcPr/>
                </a:tc>
              </a:tr>
              <a:tr h="914473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Легко могу начертить схему предложения с однородными членами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H="1">
            <a:off x="7944255" y="773349"/>
            <a:ext cx="12970" cy="4844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MUZYKA_-_DLYA_RAZMYSHLENIYA_(xMusic.m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794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2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117910" y="381821"/>
            <a:ext cx="6469040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счастья дороги всегда нелегки. 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душой </a:t>
            </a:r>
            <a:r>
              <a:rPr lang="ru-RU" sz="3600" b="1" u="w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откровенной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600" b="1" u="w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гордой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Смотри – зажигает свои маяки </a:t>
            </a:r>
            <a:endParaRPr lang="ru-RU" sz="36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3600" b="1" u="w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мудрый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наш </a:t>
            </a:r>
            <a:r>
              <a:rPr lang="ru-RU" sz="3600" b="1" u="wavy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тёплый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город.</a:t>
            </a:r>
          </a:p>
          <a:p>
            <a:pPr lvl="0">
              <a:lnSpc>
                <a:spcPct val="115000"/>
              </a:lnSpc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Шепелев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47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57591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64595" y="1478605"/>
            <a:ext cx="88716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Однородные члены предложения. Знаки препинания при однородных               членах предложения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17713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5838" y="719847"/>
            <a:ext cx="11264630" cy="4374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урока: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обобщить знания </a:t>
            </a:r>
            <a:r>
              <a:rPr lang="ru-RU" sz="4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 однородных членах предложения</a:t>
            </a:r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4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4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-отработать навыки в построении схем, постановке знаков препинания;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377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25233"/>
            <a:ext cx="12598400" cy="100228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081" y="2683919"/>
            <a:ext cx="4039613" cy="37761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5924" y="-146589"/>
            <a:ext cx="8689976" cy="2509213"/>
          </a:xfrm>
        </p:spPr>
        <p:txBody>
          <a:bodyPr/>
          <a:lstStyle/>
          <a:p>
            <a:r>
              <a:rPr lang="ru-RU" b="1" dirty="0" smtClean="0"/>
              <a:t>БЛИЦ - опрос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9433" y="3150290"/>
            <a:ext cx="6632812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Правая рука - нет</a:t>
            </a:r>
            <a:endParaRPr lang="ru-RU" sz="40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latin typeface="Times New Roman"/>
                <a:ea typeface="Times New Roman"/>
                <a:cs typeface="Times New Roman"/>
              </a:rPr>
              <a:t>Левая  рука - дополнение</a:t>
            </a:r>
            <a:endParaRPr lang="ru-RU" sz="40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21974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889</TotalTime>
  <Words>472</Words>
  <Application>Microsoft Office PowerPoint</Application>
  <PresentationFormat>Произвольный</PresentationFormat>
  <Paragraphs>107</Paragraphs>
  <Slides>34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БЛИЦ - опрос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22</dc:creator>
  <cp:lastModifiedBy>Кабинет_28 Физика</cp:lastModifiedBy>
  <cp:revision>52</cp:revision>
  <dcterms:created xsi:type="dcterms:W3CDTF">2017-02-08T07:29:28Z</dcterms:created>
  <dcterms:modified xsi:type="dcterms:W3CDTF">2017-02-16T07:45:05Z</dcterms:modified>
</cp:coreProperties>
</file>