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367090" y="2873963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Урок математики во 2 классе</a:t>
            </a:r>
            <a:endParaRPr lang="ru-RU" sz="6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6388" y="6152560"/>
            <a:ext cx="3517612" cy="4858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Учитель: Щукина Ольга Николаевна</a:t>
            </a:r>
            <a:endParaRPr lang="ru-RU" sz="2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90288" y="328967"/>
            <a:ext cx="4054251" cy="437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Муниципальное</a:t>
            </a:r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1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общеобразовательное учреждение «Школа № </a:t>
            </a:r>
            <a:r>
              <a:rPr lang="ru-RU" sz="1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г. Черемхово»</a:t>
            </a:r>
            <a:endParaRPr lang="ru-RU" sz="1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025" y="1253768"/>
            <a:ext cx="6325941" cy="1325563"/>
          </a:xfrm>
        </p:spPr>
        <p:txBody>
          <a:bodyPr>
            <a:noAutofit/>
          </a:bodyPr>
          <a:lstStyle/>
          <a:p>
            <a:pPr algn="just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научились?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свое настроение в конце урока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075" y="24772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lang="ru-RU" sz="8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D:\Рабочий стол\7849f4df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5"/>
          <a:stretch/>
        </p:blipFill>
        <p:spPr bwMode="auto">
          <a:xfrm>
            <a:off x="2954828" y="1378509"/>
            <a:ext cx="4733858" cy="3695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867" y="1112101"/>
            <a:ext cx="7794133" cy="277731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Линейка, сантиметр, дециметр, миллиметр.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99829" y="1856221"/>
            <a:ext cx="3093076" cy="1143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03550" y="2337288"/>
            <a:ext cx="3992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Миллиметр,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антиметр,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дециметр,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5" y="1884832"/>
            <a:ext cx="7353837" cy="129624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03007"/>
            <a:ext cx="7871406" cy="3897781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познакомимся…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научимся…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146" y="1936349"/>
            <a:ext cx="7886700" cy="1325563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 = 10 </a:t>
            </a:r>
            <a:r>
              <a:rPr lang="ru-RU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 см</a:t>
            </a:r>
            <a:b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1м=100см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4" y="1146219"/>
            <a:ext cx="9656472" cy="1575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08" y="3249994"/>
            <a:ext cx="7886700" cy="1325563"/>
          </a:xfrm>
        </p:spPr>
        <p:txBody>
          <a:bodyPr/>
          <a:lstStyle/>
          <a:p>
            <a:r>
              <a:rPr lang="ru-RU" dirty="0" smtClean="0"/>
              <a:t>1 м</a:t>
            </a:r>
            <a:r>
              <a:rPr lang="ru-RU" dirty="0"/>
              <a:t> </a:t>
            </a:r>
            <a:r>
              <a:rPr lang="ru-RU" dirty="0" smtClean="0"/>
              <a:t>        99 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9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743" y="242574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https://youtu.be/C2DwgxkOuw4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2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60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Урок математики во 2 классе</vt:lpstr>
      <vt:lpstr>Презентация PowerPoint</vt:lpstr>
      <vt:lpstr>Линейка, сантиметр, дециметр, миллиметр.</vt:lpstr>
      <vt:lpstr>Презентация PowerPoint</vt:lpstr>
      <vt:lpstr>Тема урока: МЕТР</vt:lpstr>
      <vt:lpstr>Мы познакомимся… Мы научимся…</vt:lpstr>
      <vt:lpstr>1 м = 10 дм 1 дм=10 см 1м=100см</vt:lpstr>
      <vt:lpstr>1 м         99 см</vt:lpstr>
      <vt:lpstr>https://youtu.be/C2DwgxkOuw4</vt:lpstr>
      <vt:lpstr>Чему научились? Отметьте свое настроение в конце урока?</vt:lpstr>
      <vt:lpstr>СПАСИБО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во 2 классе</dc:title>
  <cp:lastModifiedBy>Виктор</cp:lastModifiedBy>
  <cp:revision>4</cp:revision>
  <dcterms:created xsi:type="dcterms:W3CDTF">2014-11-21T11:00:06Z</dcterms:created>
  <dcterms:modified xsi:type="dcterms:W3CDTF">2017-04-07T13:12:38Z</dcterms:modified>
</cp:coreProperties>
</file>