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0E154-A274-4F91-88EC-5463F5454C28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45262-07D0-4EA6-9C8F-BBCF9E9DDA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A2418-8CF5-4642-B9F5-33DBEB4C364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A2418-8CF5-4642-B9F5-33DBEB4C364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8858312" cy="357187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Урок-практикум по подготовке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ОГЭ по  русскому языку в 9 классе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i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857892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Выпишите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из данного предложения слова в зависимости от формулировки задания. Графически  обозначьте  орфограммы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1. Возгорается костер все сильнее, рассекая воздушный простор, притупляя все чувства лихие, никогда не подвластные мне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 .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(1) слово, в котором правописание приставки зависит от глухости последующего согласного; 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2) слово, в котором правописание приставки зависит от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звонкости последующего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согласного; 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3) слово, в котором правописание приставки зависит от значения; 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4) слово, в котором правописание приставки зависит от ударения;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5) слово, в котором правописание приставки не зависит ни от каких условий (неизменяемая приставка).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00042"/>
            <a:ext cx="4703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00108"/>
            <a:ext cx="8498236" cy="37181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2.По-осеннему одета мама: некоторым образом прикрыты шарфом плечи, разбушевавшиеся волосы выбились из-под меховой шапки, старое серенькое пальто моей прабабушки было ей к лицу, раскрасневшемуся на ветру.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(1) слово, в котором правописание приставки зависит от глухости последующего согласного;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 слово, в котором правописание приставки зависит от звонкости последующего согласного;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 слова, в которых правописание приставки зависит от значения;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4) слово, в котором правописание приставки зависит от ударения;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5)слово, в котором правописание приставки не зависит ни от каких условий (неизменяемая приставка);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6) слово, в котором правописание приставки зависит от суффикса.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00042"/>
            <a:ext cx="4703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сборника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30752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Корень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учения горек, </a:t>
            </a:r>
            <a:endParaRPr lang="en-US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плоды его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сладки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642918"/>
            <a:ext cx="2772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Подведем итоги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183880" cy="4187952"/>
          </a:xfrm>
        </p:spPr>
        <p:txBody>
          <a:bodyPr/>
          <a:lstStyle/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меня получилось (не получилось)...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доволен(не доволен) собой ...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было трудно...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было легко...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необходимо поработать над ...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642918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7786742" cy="41879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Закончить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теста стр. 159-161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642918"/>
            <a:ext cx="3160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1142984"/>
            <a:ext cx="8183880" cy="3575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Корень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учения горек, </a:t>
            </a:r>
            <a:endParaRPr lang="en-US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плоды его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сладки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972452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каком слове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согласной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приставке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последующего согласного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езразличием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оскликнула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вздрогнул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48" y="642918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Гимнастика для ума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каком слове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приставка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неполноты действия»?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притих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прибежал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прекрасный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придорожный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71480"/>
            <a:ext cx="3515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Гимнастика для ума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каком слове написание приставки зависит от ударения?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несчастье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нечего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немедленно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несомненно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71480"/>
            <a:ext cx="3515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Гимнастика для ума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Правописание  </a:t>
            </a: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приставок</a:t>
            </a:r>
            <a:b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785794"/>
            <a:ext cx="4154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Теоретическая разминка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Внимательно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прочитайте все предложенные  слова.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Найдите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них слово на ту орфограмму,  которую требовалось отыскать согласно заданию.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Убедитесь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правописание приставки в нем определялось правилом, обозначенном в формулировке задания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183880" cy="41879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Распределите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группы. Графически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обозначьте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орфограммы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Бесценный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кое-как, подсмотреть,  разыскать, прескучный, по-английски,  изжарить, розыгрыш, добраться,  ниспадать, сгибаешь, прилечь, привокзальный, россыпь, по-другому, оглянуться.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714356"/>
            <a:ext cx="4703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237</Words>
  <PresentationFormat>Экран (4:3)</PresentationFormat>
  <Paragraphs>76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Урок-практикум по подготовке  к ОГЭ по  русскому языку в 9 классе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Урок-практикум по подготовке  к ОГЭ по  русскому языку в 9 классе   Правописание  приставок </dc:title>
  <dc:creator>777</dc:creator>
  <cp:lastModifiedBy>777</cp:lastModifiedBy>
  <cp:revision>7</cp:revision>
  <dcterms:created xsi:type="dcterms:W3CDTF">2017-04-07T14:01:48Z</dcterms:created>
  <dcterms:modified xsi:type="dcterms:W3CDTF">2017-04-07T14:37:47Z</dcterms:modified>
</cp:coreProperties>
</file>