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8" r:id="rId11"/>
    <p:sldId id="267" r:id="rId12"/>
    <p:sldId id="266" r:id="rId13"/>
    <p:sldId id="265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6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2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6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1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5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6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6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2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4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9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CAE-71FE-4022-87FC-6C9217D801B9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BD20-C89E-4892-BA4A-EBAA94F6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165" y="0"/>
            <a:ext cx="8962031" cy="67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892" y="424238"/>
            <a:ext cx="7110483" cy="59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4132" y="5741874"/>
            <a:ext cx="8893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• a daily routine/habit? • an action happening now?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13659" y="805218"/>
            <a:ext cx="10574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My mum and dad (to go) to the restaurant on Fridays.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I (to cook) with my friend at the moment.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23331" y="2487599"/>
            <a:ext cx="10295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My mum and dad 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go</a:t>
            </a:r>
            <a:r>
              <a:rPr lang="en-US" sz="3600" dirty="0" smtClean="0"/>
              <a:t> to the restaurant on Fridays.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3331" y="3846815"/>
            <a:ext cx="9357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2. I </a:t>
            </a:r>
            <a:r>
              <a:rPr lang="en-US" sz="3600" b="1" i="1" u="sng" dirty="0" smtClean="0">
                <a:solidFill>
                  <a:schemeClr val="accent4"/>
                </a:solidFill>
              </a:rPr>
              <a:t>am cooking </a:t>
            </a:r>
            <a:r>
              <a:rPr lang="en-US" sz="3600" dirty="0" smtClean="0">
                <a:solidFill>
                  <a:prstClr val="black"/>
                </a:solidFill>
              </a:rPr>
              <a:t>with </a:t>
            </a:r>
            <a:r>
              <a:rPr lang="en-US" sz="3600" dirty="0">
                <a:solidFill>
                  <a:prstClr val="black"/>
                </a:solidFill>
              </a:rPr>
              <a:t>my friend at the moment.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9525" y="3010819"/>
            <a:ext cx="2728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Present Simple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1828" y="4321103"/>
            <a:ext cx="3514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Present Continuous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1347787"/>
            <a:ext cx="74009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96" y="631209"/>
            <a:ext cx="7460776" cy="55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7481" y="696036"/>
            <a:ext cx="4887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Workbook p. 54 ex 4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18615" y="2161513"/>
            <a:ext cx="97404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3. We always </a:t>
            </a:r>
            <a:r>
              <a:rPr lang="en-US" sz="3200" b="1" dirty="0" smtClean="0"/>
              <a:t>buy/ are buying </a:t>
            </a:r>
            <a:r>
              <a:rPr lang="en-US" sz="3200" dirty="0" smtClean="0"/>
              <a:t>fresh fruit from the market.</a:t>
            </a:r>
          </a:p>
          <a:p>
            <a:r>
              <a:rPr lang="en-US" sz="3200" dirty="0" smtClean="0"/>
              <a:t>4. She </a:t>
            </a:r>
            <a:r>
              <a:rPr lang="en-US" sz="3200" b="1" dirty="0" smtClean="0"/>
              <a:t>is having/ has </a:t>
            </a:r>
            <a:r>
              <a:rPr lang="en-US" sz="3200" dirty="0" smtClean="0"/>
              <a:t>breakfast at 7 a.m. every day.</a:t>
            </a:r>
          </a:p>
          <a:p>
            <a:r>
              <a:rPr lang="en-US" sz="3200" dirty="0" smtClean="0"/>
              <a:t>5. She </a:t>
            </a:r>
            <a:r>
              <a:rPr lang="en-US" sz="3200" b="1" dirty="0" smtClean="0"/>
              <a:t>makes/is making </a:t>
            </a:r>
            <a:r>
              <a:rPr lang="en-US" sz="3200" dirty="0" smtClean="0"/>
              <a:t>some fresh orange juice. </a:t>
            </a:r>
          </a:p>
          <a:p>
            <a:r>
              <a:rPr lang="en-US" sz="3200" dirty="0" smtClean="0"/>
              <a:t>Would anyone like some?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6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16" y="382137"/>
            <a:ext cx="8416119" cy="63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9236" y="1801504"/>
            <a:ext cx="57214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Hometask</a:t>
            </a:r>
            <a:r>
              <a:rPr lang="en-US" sz="6600" dirty="0" smtClean="0"/>
              <a:t> </a:t>
            </a:r>
          </a:p>
          <a:p>
            <a:r>
              <a:rPr lang="en-US" sz="6600" dirty="0" err="1" smtClean="0"/>
              <a:t>Wb</a:t>
            </a:r>
            <a:r>
              <a:rPr lang="en-US" sz="6600" dirty="0" smtClean="0"/>
              <a:t> p. 54 ex. 1,2</a:t>
            </a:r>
          </a:p>
          <a:p>
            <a:r>
              <a:rPr lang="en-US" sz="6600" dirty="0" smtClean="0"/>
              <a:t>Sb p.89 ex.7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6291618" y="5909481"/>
            <a:ext cx="4773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 you for the lesson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699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56" y="2200549"/>
            <a:ext cx="11437087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8949" y="649238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 smtClean="0"/>
              <a:t>Salty – ____________ </a:t>
            </a:r>
            <a:endParaRPr lang="ru-RU" sz="4400" dirty="0" smtClean="0"/>
          </a:p>
          <a:p>
            <a:endParaRPr lang="ru-RU" sz="4400" dirty="0"/>
          </a:p>
          <a:p>
            <a:r>
              <a:rPr lang="en-US" sz="4400" dirty="0" smtClean="0"/>
              <a:t>Sweet – ____________ </a:t>
            </a:r>
            <a:endParaRPr lang="ru-RU" sz="4400" dirty="0" smtClean="0"/>
          </a:p>
          <a:p>
            <a:endParaRPr lang="ru-RU" sz="4400" dirty="0"/>
          </a:p>
          <a:p>
            <a:endParaRPr lang="ru-RU" sz="4400" dirty="0" smtClean="0"/>
          </a:p>
          <a:p>
            <a:r>
              <a:rPr lang="en-US" sz="4400" dirty="0" smtClean="0"/>
              <a:t>Hot and spicy – ____________________ Delicious – _______________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899" y="41533"/>
            <a:ext cx="2510402" cy="1882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898" y="1527606"/>
            <a:ext cx="2510403" cy="2008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897" y="3535928"/>
            <a:ext cx="2509800" cy="1664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933" y="5224532"/>
            <a:ext cx="2575727" cy="16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3719" y="446415"/>
            <a:ext cx="109045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</a:t>
            </a:r>
          </a:p>
          <a:p>
            <a:r>
              <a:rPr lang="en-US" sz="4000" dirty="0" smtClean="0"/>
              <a:t>A: Let’s go to the Chinese restaurant! </a:t>
            </a:r>
          </a:p>
          <a:p>
            <a:r>
              <a:rPr lang="en-US" sz="4000" dirty="0" smtClean="0"/>
              <a:t>B: Do you want to see me crying again? </a:t>
            </a:r>
          </a:p>
          <a:p>
            <a:r>
              <a:rPr lang="en-US" sz="4000" dirty="0" smtClean="0"/>
              <a:t>A: Why? Are there any reasons? </a:t>
            </a:r>
          </a:p>
          <a:p>
            <a:r>
              <a:rPr lang="en-US" sz="4000" dirty="0" smtClean="0"/>
              <a:t>B: Their cuisine is so _________________________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2263" y="3960265"/>
            <a:ext cx="113276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2.</a:t>
            </a:r>
          </a:p>
          <a:p>
            <a:r>
              <a:rPr lang="en-US" sz="3600" dirty="0" smtClean="0"/>
              <a:t>A: Oh, this baked fish is extremely ________________! Thank you, mom!!! </a:t>
            </a:r>
          </a:p>
          <a:p>
            <a:r>
              <a:rPr lang="en-US" sz="3600" dirty="0" smtClean="0"/>
              <a:t>B: I am happy you like it!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22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5928" y="7993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/>
              <a:t>3. </a:t>
            </a:r>
          </a:p>
          <a:p>
            <a:r>
              <a:rPr lang="en-US" sz="3600" dirty="0" smtClean="0"/>
              <a:t>A: Mum, are you in love? </a:t>
            </a:r>
          </a:p>
          <a:p>
            <a:r>
              <a:rPr lang="en-US" sz="3600" dirty="0" smtClean="0"/>
              <a:t>B: Why? A: The soup is too ____________.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55928" y="4013347"/>
            <a:ext cx="70231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4.</a:t>
            </a:r>
          </a:p>
          <a:p>
            <a:r>
              <a:rPr lang="en-US" sz="4000" dirty="0" smtClean="0"/>
              <a:t>A: Do you like candyfloss? </a:t>
            </a:r>
          </a:p>
          <a:p>
            <a:r>
              <a:rPr lang="en-US" sz="4000" dirty="0" smtClean="0"/>
              <a:t>B: I love it! It’s so ____________.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371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465" y="68267"/>
            <a:ext cx="4763069" cy="67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51" y="272846"/>
            <a:ext cx="6153583" cy="4026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55" y="4299045"/>
            <a:ext cx="11191164" cy="23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37" y="177421"/>
            <a:ext cx="9928898" cy="64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2323" y="1774209"/>
            <a:ext cx="88846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Ex. 4b p. 88-89</a:t>
            </a:r>
          </a:p>
          <a:p>
            <a:pPr algn="ctr"/>
            <a:r>
              <a:rPr lang="en-US" sz="8800" dirty="0" smtClean="0"/>
              <a:t>dialogue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7423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255</Words>
  <Application>Microsoft Office PowerPoint</Application>
  <PresentationFormat>Широкоэкранный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Legionerka</dc:creator>
  <cp:lastModifiedBy>Legionerka</cp:lastModifiedBy>
  <cp:revision>36</cp:revision>
  <dcterms:created xsi:type="dcterms:W3CDTF">2017-04-07T22:33:52Z</dcterms:created>
  <dcterms:modified xsi:type="dcterms:W3CDTF">2017-04-09T18:35:33Z</dcterms:modified>
</cp:coreProperties>
</file>