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68" r:id="rId3"/>
    <p:sldId id="271" r:id="rId4"/>
    <p:sldId id="259" r:id="rId5"/>
    <p:sldId id="260" r:id="rId6"/>
    <p:sldId id="266" r:id="rId7"/>
    <p:sldId id="267" r:id="rId8"/>
    <p:sldId id="272" r:id="rId9"/>
    <p:sldId id="270" r:id="rId10"/>
    <p:sldId id="274" r:id="rId11"/>
    <p:sldId id="26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A9804-9F8C-48EA-939C-D1035B6F45A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5181-841C-4382-8392-463C40CD9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06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A83B00-BA77-4F85-A327-DC8CD643B2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EB36AF-86CA-4840-80FD-79B2D4D2AF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26876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Формирование </a:t>
            </a:r>
            <a:r>
              <a:rPr lang="ru-RU" sz="4400" b="1" dirty="0"/>
              <a:t>экологической культуры младших школьников на уроках и во внеурочной </a:t>
            </a:r>
            <a:r>
              <a:rPr lang="ru-RU" sz="4400" b="1" dirty="0" smtClean="0"/>
              <a:t>деятельности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6400800" cy="1473200"/>
          </a:xfrm>
        </p:spPr>
        <p:txBody>
          <a:bodyPr/>
          <a:lstStyle/>
          <a:p>
            <a:pPr algn="r"/>
            <a:r>
              <a:rPr lang="ru-RU" dirty="0" smtClean="0"/>
              <a:t>Выполнила работу: Осипова О.С.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9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3285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Интерес ребенка к объектам окружающего мира сопровождается попытками ребенка их анализировать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частие в той или иной деятельности вместе со взрослыми с проявлением самостоятельности и творчества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бщение представителями животного и растительного мира, вызванное в большей степени заботой о них, нежели получением удовольствием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ыполнение ряда правил поведения в окружающей среде, ставших привычным методом.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\ Показатели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сформированности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экокультуры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младших школьников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1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111" y="177281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является становление и развитие экологической культуры личности.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800">
                <a:solidFill>
                  <a:schemeClr val="accent1">
                    <a:lumMod val="75000"/>
                  </a:schemeClr>
                </a:solidFill>
              </a:rPr>
              <a:t>понимании </a:t>
            </a:r>
            <a:r>
              <a:rPr lang="ru-RU" sz="28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«экологическая культура» тесно переплетаются идеи экологического, духовно-нравственного, эстетического воспитания и самосовершенствование с акцентом на развитие эмоционально-чувственной сферы личности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968" y="1021957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Результатом экологического воспитания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65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64904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Спасибо за внимание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4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1268760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Я речь свою веду о том,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Что вся земля – наш общий дом, -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Наш добрый дом, просторный дом, -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Мы все с рождения в нем живем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501007"/>
            <a:ext cx="4836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(Р. Рождественский)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034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1231" y="1805322"/>
            <a:ext cx="79980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Экологического образования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состоит в развитии экологической культуры поведения учащихся в окружающей среде, формирование ответственного отношения к природе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88041"/>
            <a:ext cx="7998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3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052736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Классическое определение экологии: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наука, изучающая взаимоотношения живой 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неживой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природы.</a:t>
            </a:r>
          </a:p>
        </p:txBody>
      </p:sp>
      <p:pic>
        <p:nvPicPr>
          <p:cNvPr id="1026" name="Picture 2" descr="F:\фото с телефона\Фото0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0615" y="3207190"/>
            <a:ext cx="4172355" cy="3129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с телефона\Фото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" y="2685646"/>
            <a:ext cx="3128937" cy="4171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7162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go4.imgsmail.ru/imgpreview?key=http%3A//vinnoe.edusite.ru/images/p10%5Fclip%5Fimage002.jpg&amp;mb=imgdb_preview_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67" y="3068960"/>
            <a:ext cx="3257919" cy="2439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47026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Экологические воспитание и экологическое образование два взаимосвязанных, самоценных, но не самодостаточных процессов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7641" y="889075"/>
            <a:ext cx="6853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Экологическое воспитание</a:t>
            </a:r>
          </a:p>
        </p:txBody>
      </p:sp>
      <p:pic>
        <p:nvPicPr>
          <p:cNvPr id="2050" name="Picture 2" descr="F:\фото с телефона\Фото0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63" y="3476856"/>
            <a:ext cx="4496048" cy="3372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o1.imgsmail.ru/imgpreview?key=http%3A//topolek13.caduk.ru/images/p18%5Fgrib1.jpg&amp;mb=imgdb_preview_3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" y="4882807"/>
            <a:ext cx="2625233" cy="1966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90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34" y="170080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Познавательное направление работы (дидактические игры, беседы, викторины). Познавательно-развлекательное направление (праздники, утренники, экологические игры, игры-путешествия)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Практическое направление работы (посадка деревьев, озеленение класса, подкормка птиц)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Исследовательское направление (экскурсии, наблюдения, опыты).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6766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Направления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4172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3285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Экскурсии в природу.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Беседы, доклады, сообщения.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Экологические игры.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Праздники.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Исследовательские проекты.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3850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Формы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17078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459" y="69269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Экскурсии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 descr="F:\фото с телефона\Фото0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9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с телефона\Фото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16" y="3541763"/>
            <a:ext cx="2490764" cy="3321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с телефона\Фото0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3523" y="4042043"/>
            <a:ext cx="3228189" cy="2421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 с телефона\Фото01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6588" y="675776"/>
            <a:ext cx="3321018" cy="249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2676" y="2785663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природе, как говорил поэт Ф. Тютчев, есть душа, есть свобода, есть язык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7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426" y="69269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Научно-практическая конференция школьников «Человек и окружающая среда»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098" name="Picture 2" descr="F:\фото с телефона\Фото0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45" y="3645025"/>
            <a:ext cx="4230564" cy="3137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5973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302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Формирование экологической культуры младших школьников на уроках и во внеурочной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экологической культуры младших школьников на уроках и во внеурочной деятельности</dc:title>
  <dc:creator>Revoke</dc:creator>
  <cp:lastModifiedBy>user</cp:lastModifiedBy>
  <cp:revision>18</cp:revision>
  <dcterms:created xsi:type="dcterms:W3CDTF">2015-10-27T04:21:03Z</dcterms:created>
  <dcterms:modified xsi:type="dcterms:W3CDTF">2015-10-29T01:46:57Z</dcterms:modified>
</cp:coreProperties>
</file>