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7" r:id="rId13"/>
    <p:sldId id="278" r:id="rId14"/>
    <p:sldId id="279" r:id="rId15"/>
    <p:sldId id="280" r:id="rId16"/>
    <p:sldId id="281" r:id="rId17"/>
    <p:sldId id="269" r:id="rId18"/>
    <p:sldId id="270" r:id="rId19"/>
    <p:sldId id="271" r:id="rId20"/>
    <p:sldId id="272" r:id="rId21"/>
    <p:sldId id="282" r:id="rId22"/>
    <p:sldId id="273" r:id="rId23"/>
    <p:sldId id="274" r:id="rId24"/>
    <p:sldId id="283" r:id="rId25"/>
    <p:sldId id="275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7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2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3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4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4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3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6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1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7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D71C-3818-413A-8C2A-3ECFC3067391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4618-BAD9-4120-ABBA-D2600D69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9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ЗЕМЛЯ – НАШ ОБЩИЙ ДОМ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3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ook.com.ua/pic/201410/1920x1200/look.com.ua-111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1" y="620688"/>
            <a:ext cx="898659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4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tosbornik.ru/wallpapers/14ae82fdfcd3b7b562380e3824e9a5bc/1728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2437"/>
          <a:stretch/>
        </p:blipFill>
        <p:spPr bwMode="auto">
          <a:xfrm>
            <a:off x="-60104" y="-14414"/>
            <a:ext cx="9264208" cy="68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badumka.ru/images/858430_rvat-cvety-zapresche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b="4007"/>
          <a:stretch/>
        </p:blipFill>
        <p:spPr bwMode="auto">
          <a:xfrm>
            <a:off x="1753339" y="660108"/>
            <a:ext cx="5637322" cy="55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lanetadetstva.net/wp-content/uploads/2013/10/konspekt-zanyatiya-dlya-srednej-gruppy-beregite-les-les-nashe-bogatstvo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b="4082"/>
          <a:stretch/>
        </p:blipFill>
        <p:spPr bwMode="auto">
          <a:xfrm>
            <a:off x="1612032" y="526579"/>
            <a:ext cx="5919936" cy="580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gta-m.ru/xeyusimkas/86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b="3510"/>
          <a:stretch/>
        </p:blipFill>
        <p:spPr bwMode="auto">
          <a:xfrm>
            <a:off x="1655676" y="545551"/>
            <a:ext cx="5832648" cy="57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uravostoka.ru/yeyuqogo/29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b="3451"/>
          <a:stretch/>
        </p:blipFill>
        <p:spPr bwMode="auto">
          <a:xfrm>
            <a:off x="1577306" y="474892"/>
            <a:ext cx="5989388" cy="59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okartinkah.ru/smimg/yekologicheskie-znaki-kartinki-dlya-detey-1664/yekologicheskie-znaki-kartinki-dlya-detey-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b="3760"/>
          <a:stretch/>
        </p:blipFill>
        <p:spPr bwMode="auto">
          <a:xfrm>
            <a:off x="1537111" y="451472"/>
            <a:ext cx="6069779" cy="59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planetadetstva.net/wp-content/uploads/2013/10/konspekt-zanyatiya-dlya-srednej-gruppy-beregite-les-les-nashe-bogatstvo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r="-224" b="4027"/>
          <a:stretch/>
        </p:blipFill>
        <p:spPr bwMode="auto">
          <a:xfrm>
            <a:off x="1676400" y="597187"/>
            <a:ext cx="5791201" cy="56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ele.powernet.com.ru/img/txt_news/_1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68660"/>
            <a:ext cx="61206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В белом сарафане встала на поляне. Летели синицы, сели на косицы. </a:t>
            </a:r>
            <a:endParaRPr lang="ru-RU" sz="3600" dirty="0"/>
          </a:p>
        </p:txBody>
      </p:sp>
      <p:pic>
        <p:nvPicPr>
          <p:cNvPr id="11272" name="Picture 8" descr="http://www.playcast.ru/uploads/2015/11/14/158696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77980"/>
            <a:ext cx="4464496" cy="56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usc.ru/uploads/posts/2014-10/1414674811_krasivyy-mir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r="8825" b="4011"/>
          <a:stretch/>
        </p:blipFill>
        <p:spPr bwMode="auto">
          <a:xfrm>
            <a:off x="0" y="487917"/>
            <a:ext cx="9144000" cy="58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mg1.liveinternet.ru/images/attach/c/6/90/307/90307955_3370484_DSC_8002_JP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" y="60280"/>
            <a:ext cx="9021974" cy="67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201641"/>
            <a:ext cx="3586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Берёза ума даёт.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2266641"/>
            <a:ext cx="8745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Берёзового сока на грош, а лесу на рубль изведёшь.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3885640"/>
            <a:ext cx="874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Берёза не угроза – где стоит, там и шумит</a:t>
            </a:r>
            <a:r>
              <a:rPr lang="ru-RU" sz="3600" dirty="0" smtClean="0"/>
              <a:t>.</a:t>
            </a:r>
            <a:r>
              <a:rPr lang="ru-RU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05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yaganovsky.vadinsk.pnzreg.ru/files/yaganovsky_vadinsk_pnzreg_ru/berez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6" y="94752"/>
            <a:ext cx="8891328" cy="66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krf.ru/upload/iblock/1f7/1f7df8252989556d741cdff490d2f4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9" y="296652"/>
            <a:ext cx="880092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407616.vk.me/v407616474/3329/guPfTTuzA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7"/>
          <a:stretch/>
        </p:blipFill>
        <p:spPr bwMode="auto">
          <a:xfrm>
            <a:off x="1635" y="782694"/>
            <a:ext cx="9140730" cy="52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rasnoznamenskdou9.edumsko.ru/uploads/3000/2400/section/141985/1333783325ctn_6908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2673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https://yandex.ru/images/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615922"/>
            <a:ext cx="214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ИНТЕРНЕТ-РЕСУРСЫ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8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tar.ru/data/media/56/flowers9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-1" r="6819" b="-297"/>
          <a:stretch/>
        </p:blipFill>
        <p:spPr bwMode="auto">
          <a:xfrm>
            <a:off x="0" y="30259"/>
            <a:ext cx="9144000" cy="67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ownload-pictures.net/img/C2/%D0%9A%D0%BE%D0%BB%D0%BE%D0%BA%D0%BE%D0%BB%D1%8C%D1%87%D0%B8%D0%BA%D0%B8/%D0%9A%D0%BE%D0%BB%D0%BE%D0%BA%D0%BE%D0%BB%D1%8C%D1%87%D0%B8%D0%BA%D0%B8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" y="45109"/>
            <a:ext cx="9023711" cy="67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5mb.ru/img/picture/Sep/21/a2b024656a3dbaa71cb924c6484cce85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40314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.1zoom.ru/big3/978/368956-sve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ssianpoetry.ru/images/photos/medium/article123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7" y="68149"/>
            <a:ext cx="8264386" cy="67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odnik.1class.ru/rus/images/krasnaya_kn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7" y="32155"/>
            <a:ext cx="8887746" cy="67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myshared.ru/9/855189/slid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3753" r="2728" b="9782"/>
          <a:stretch/>
        </p:blipFill>
        <p:spPr bwMode="auto">
          <a:xfrm>
            <a:off x="53752" y="334904"/>
            <a:ext cx="9036496" cy="61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50</Words>
  <Application>Microsoft Office PowerPoint</Application>
  <PresentationFormat>Экран (4:3)</PresentationFormat>
  <Paragraphs>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ЗЕМЛЯ – НАШ ОБЩИЙ 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2017-04-09T10:59:31Z</dcterms:created>
  <dcterms:modified xsi:type="dcterms:W3CDTF">2017-04-09T18:13:44Z</dcterms:modified>
</cp:coreProperties>
</file>