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67" r:id="rId10"/>
    <p:sldId id="271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0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70FDAC-6296-47B5-9BAF-3B249060F58F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E79D3C-822F-441D-8C1B-67D857EDF6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80" y="246310"/>
            <a:ext cx="6573398" cy="640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76"/>
            <a:ext cx="3936439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>
            <a:hlinkClick r:id="" action="ppaction://noaction"/>
          </p:cNvPr>
          <p:cNvSpPr/>
          <p:nvPr/>
        </p:nvSpPr>
        <p:spPr>
          <a:xfrm>
            <a:off x="4860032" y="1412776"/>
            <a:ext cx="1584176" cy="612648"/>
          </a:xfrm>
          <a:prstGeom prst="wedgeEllipseCallout">
            <a:avLst>
              <a:gd name="adj1" fmla="val -52317"/>
              <a:gd name="adj2" fmla="val 9642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Мезень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>
            <a:hlinkClick r:id="" action="ppaction://noaction"/>
          </p:cNvPr>
          <p:cNvSpPr/>
          <p:nvPr/>
        </p:nvSpPr>
        <p:spPr>
          <a:xfrm>
            <a:off x="1494219" y="3450475"/>
            <a:ext cx="2304951" cy="612648"/>
          </a:xfrm>
          <a:prstGeom prst="wedgeEllipseCallout">
            <a:avLst>
              <a:gd name="adj1" fmla="val 31487"/>
              <a:gd name="adj2" fmla="val -7961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Городец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Админ\Desktop\21253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37363"/>
            <a:ext cx="3894637" cy="308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 rot="1211041">
            <a:off x="3964913" y="2022734"/>
            <a:ext cx="896803" cy="240618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55" y="3376974"/>
            <a:ext cx="9636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09740" y="2564904"/>
            <a:ext cx="2448272" cy="3600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Мезенская роспись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8104" y="6165304"/>
            <a:ext cx="2664474" cy="3607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560840" cy="428165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Домашнее задание:</a:t>
            </a:r>
          </a:p>
          <a:p>
            <a:r>
              <a:rPr lang="ru-RU" b="1" dirty="0" smtClean="0"/>
              <a:t>1. Подобрать иллюстрации, характеризующие влияние природных условий на традиционные жилища, одежду, питание жителей смешанных широколиственных лесов на территории России.</a:t>
            </a:r>
          </a:p>
          <a:p>
            <a:pPr algn="just"/>
            <a:r>
              <a:rPr lang="ru-RU" b="1" dirty="0" smtClean="0"/>
              <a:t>2. Составить 2-3 тест - задачки: «Влияние природы пустынь (полупустынь) и гор на жизнь людей»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Задание можно отправить на электронную почту по адресу</a:t>
            </a:r>
            <a:r>
              <a:rPr lang="ru-RU" dirty="0" smtClean="0"/>
              <a:t> </a:t>
            </a:r>
            <a:r>
              <a:rPr lang="en-US" sz="3200" b="1" dirty="0" smtClean="0"/>
              <a:t>eremka68.ru@mail.ru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279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5512" y="1916832"/>
            <a:ext cx="58849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урок!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дмин\Desktop\a_878e14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26" y="4509119"/>
            <a:ext cx="1611266" cy="16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22994"/>
            <a:ext cx="1728192" cy="17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39403"/>
            <a:ext cx="1800200" cy="16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848872" cy="2793697"/>
          </a:xfrm>
        </p:spPr>
        <p:txBody>
          <a:bodyPr>
            <a:noAutofit/>
          </a:bodyPr>
          <a:lstStyle/>
          <a:p>
            <a:r>
              <a:rPr lang="ru-RU" sz="3200" u="sng" dirty="0" smtClean="0"/>
              <a:t>Цель урока</a:t>
            </a:r>
            <a:r>
              <a:rPr lang="ru-RU" sz="3200" dirty="0" smtClean="0"/>
              <a:t>: Выявить влияние природных условий на различные стороны человеческой жизни, на примере традиционных жилищ, одежды и продуктов питания жителей разных природных зон, создание мини – проектов.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260649"/>
            <a:ext cx="7632847" cy="25202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Влияние природных условий на человека.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8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9098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22" y="365119"/>
            <a:ext cx="3637860" cy="262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Админ\Desktop\125250_vetton_ru_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0200"/>
            <a:ext cx="4090987" cy="292700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0" y="3356992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Соотнесите изображение и название природной зоны:</a:t>
            </a:r>
          </a:p>
          <a:p>
            <a:r>
              <a:rPr lang="ru-RU" sz="2400" dirty="0"/>
              <a:t>А) тайга</a:t>
            </a:r>
          </a:p>
          <a:p>
            <a:r>
              <a:rPr lang="ru-RU" sz="2400" dirty="0"/>
              <a:t>Б) степь</a:t>
            </a:r>
          </a:p>
          <a:p>
            <a:r>
              <a:rPr lang="ru-RU" sz="2400" dirty="0"/>
              <a:t>В) </a:t>
            </a:r>
            <a:r>
              <a:rPr lang="ru-RU" sz="2400" dirty="0" smtClean="0"/>
              <a:t>тундра </a:t>
            </a:r>
          </a:p>
          <a:p>
            <a:endParaRPr lang="ru-RU" sz="2400" dirty="0"/>
          </a:p>
          <a:p>
            <a:r>
              <a:rPr lang="ru-RU" sz="2400" dirty="0" smtClean="0"/>
              <a:t>Поясните свой выбор.</a:t>
            </a:r>
            <a:endParaRPr lang="ru-RU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309611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78" y="2309610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513154"/>
            <a:ext cx="10366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251520" y="116632"/>
            <a:ext cx="8640960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  Мы разделимся с вами на группы: </a:t>
            </a:r>
          </a:p>
          <a:p>
            <a:pPr marL="45720" indent="0" algn="ctr">
              <a:buNone/>
            </a:pPr>
            <a:r>
              <a:rPr lang="ru-RU" dirty="0" smtClean="0"/>
              <a:t>1. тундра,    2. тайга,    3. степь  </a:t>
            </a:r>
          </a:p>
          <a:p>
            <a:r>
              <a:rPr lang="ru-RU" dirty="0" smtClean="0"/>
              <a:t> Каждая группа: 1) найдите вашу природную зону на карте, используйте атлас;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54" y="1772816"/>
            <a:ext cx="871391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568952" cy="6192688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ru-RU" dirty="0"/>
          </a:p>
          <a:p>
            <a:pPr algn="just"/>
            <a:r>
              <a:rPr lang="ru-RU" dirty="0" smtClean="0"/>
              <a:t>Каждая группа делится на </a:t>
            </a:r>
            <a:r>
              <a:rPr lang="ru-RU" dirty="0" err="1" smtClean="0"/>
              <a:t>микрогруппы</a:t>
            </a:r>
            <a:r>
              <a:rPr lang="ru-RU" dirty="0" smtClean="0"/>
              <a:t> по 2 – 3 человека: </a:t>
            </a:r>
          </a:p>
          <a:p>
            <a:pPr algn="just"/>
            <a:r>
              <a:rPr lang="ru-RU" dirty="0" smtClean="0"/>
              <a:t>одна </a:t>
            </a:r>
            <a:r>
              <a:rPr lang="ru-RU" dirty="0" err="1" smtClean="0"/>
              <a:t>микрогруппа</a:t>
            </a:r>
            <a:r>
              <a:rPr lang="ru-RU" dirty="0" smtClean="0"/>
              <a:t> будет работать с карточками, характеризующими особенности природой зоны,</a:t>
            </a:r>
          </a:p>
          <a:p>
            <a:pPr algn="just"/>
            <a:r>
              <a:rPr lang="ru-RU" dirty="0" smtClean="0"/>
              <a:t> вторая работает за компьютером и создаёт слайд – проект : традиционное жилище, одежда, питание  жителей природных зон,</a:t>
            </a:r>
          </a:p>
          <a:p>
            <a:pPr algn="just"/>
            <a:r>
              <a:rPr lang="ru-RU" dirty="0"/>
              <a:t>т</a:t>
            </a:r>
            <a:r>
              <a:rPr lang="ru-RU" dirty="0" smtClean="0"/>
              <a:t>ретья – выступает в роли эксперта, анализирует и оценивает результаты двух предыдущих </a:t>
            </a:r>
            <a:r>
              <a:rPr lang="ru-RU" dirty="0" err="1" smtClean="0"/>
              <a:t>микрогрупп</a:t>
            </a:r>
            <a:r>
              <a:rPr lang="ru-RU" dirty="0" smtClean="0"/>
              <a:t>.</a:t>
            </a:r>
          </a:p>
          <a:p>
            <a:pPr algn="just"/>
            <a:endParaRPr lang="ru-RU"/>
          </a:p>
          <a:p>
            <a:pPr algn="just"/>
            <a:endParaRPr lang="ru-RU" dirty="0" smtClean="0"/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Познакомьтесь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с литературным описанием природных зон: «Портрет степи», «Скучно в северной тундре», « Бескрайняя тайга». Обратите внимание на особенности природной зоны. Тексты помогут вам в дальнейшей работе.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64087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Инструкция к работе с карточками.</a:t>
            </a:r>
          </a:p>
          <a:p>
            <a:pPr algn="just"/>
            <a:r>
              <a:rPr lang="ru-RU" sz="2600" dirty="0" smtClean="0"/>
              <a:t>1. Из предложенных карточек выберите, характеризующие вашу природную зону.</a:t>
            </a:r>
          </a:p>
          <a:p>
            <a:pPr algn="just"/>
            <a:r>
              <a:rPr lang="ru-RU" sz="2600" dirty="0" smtClean="0"/>
              <a:t>2.   С помощью магнитов разместите их на доске вокруг названия природной зоны.</a:t>
            </a:r>
          </a:p>
          <a:p>
            <a:pPr algn="just"/>
            <a:r>
              <a:rPr lang="ru-RU" sz="2600" dirty="0" smtClean="0"/>
              <a:t>3.    Подготовьте защиту своей схемы. 1минуты.</a:t>
            </a:r>
          </a:p>
          <a:p>
            <a:pPr algn="just"/>
            <a:r>
              <a:rPr lang="ru-RU" sz="2600" dirty="0" smtClean="0"/>
              <a:t>4. Время выполнения работы 5 минут.</a:t>
            </a:r>
            <a:endParaRPr lang="ru-RU" dirty="0" smtClean="0"/>
          </a:p>
          <a:p>
            <a:pPr marL="45720" indent="0" algn="ctr">
              <a:buNone/>
            </a:pPr>
            <a:r>
              <a:rPr lang="ru-RU" b="1" u="sng" dirty="0" smtClean="0"/>
              <a:t>Инструкция к созданию слайда.</a:t>
            </a:r>
          </a:p>
          <a:p>
            <a:pPr algn="just"/>
            <a:r>
              <a:rPr lang="ru-RU" sz="2400" dirty="0" smtClean="0"/>
              <a:t>1. На рабочем столе открыть папку «Влияние природных условий на человека».</a:t>
            </a:r>
          </a:p>
          <a:p>
            <a:pPr algn="just"/>
            <a:r>
              <a:rPr lang="ru-RU" sz="2400" dirty="0" smtClean="0"/>
              <a:t>2.    Выбрать картинки из папки для создания </a:t>
            </a:r>
            <a:r>
              <a:rPr lang="ru-RU" sz="2800" b="1" u="sng" dirty="0" smtClean="0"/>
              <a:t>1 </a:t>
            </a:r>
            <a:r>
              <a:rPr lang="ru-RU" sz="2400" dirty="0" smtClean="0"/>
              <a:t>слайда по вашей природной зоне.</a:t>
            </a:r>
          </a:p>
          <a:p>
            <a:pPr algn="just"/>
            <a:r>
              <a:rPr lang="ru-RU" sz="2400" dirty="0" smtClean="0"/>
              <a:t>3.  Картинки должны характеризовать жилище, одежду, продукты питания, характерные для вашей зоны.</a:t>
            </a:r>
          </a:p>
          <a:p>
            <a:pPr algn="just"/>
            <a:r>
              <a:rPr lang="ru-RU" sz="2400" dirty="0" smtClean="0"/>
              <a:t>4.    Подготовить защиту своего слайда.1 минуты.</a:t>
            </a:r>
          </a:p>
          <a:p>
            <a:pPr algn="just"/>
            <a:r>
              <a:rPr lang="ru-RU" sz="2400" dirty="0" smtClean="0"/>
              <a:t>5</a:t>
            </a:r>
            <a:r>
              <a:rPr lang="ru-RU" sz="2400" dirty="0"/>
              <a:t>. Время выполнения работы 5</a:t>
            </a:r>
            <a:r>
              <a:rPr lang="ru-RU" sz="2400" dirty="0" smtClean="0"/>
              <a:t> </a:t>
            </a:r>
            <a:r>
              <a:rPr lang="ru-RU" sz="2400" dirty="0"/>
              <a:t>минут.</a:t>
            </a:r>
          </a:p>
          <a:p>
            <a:pPr algn="just"/>
            <a:endParaRPr lang="ru-RU" sz="2400" dirty="0" smtClean="0"/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0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712968" cy="633670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>
                <a:latin typeface="Trebuchet MS" pitchFamily="34" charset="0"/>
                <a:cs typeface="Times New Roman" pitchFamily="18" charset="0"/>
              </a:rPr>
              <a:t>Тест - задачки. Как вы думаете</a:t>
            </a:r>
            <a:r>
              <a:rPr lang="ru-RU" b="1" dirty="0" smtClean="0">
                <a:latin typeface="Trebuchet MS" pitchFamily="34" charset="0"/>
                <a:cs typeface="Times New Roman" pitchFamily="18" charset="0"/>
              </a:rPr>
              <a:t>:</a:t>
            </a:r>
            <a:endParaRPr lang="ru-RU" dirty="0" smtClean="0"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I      </a:t>
            </a: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Суровый климат тайги и наличие мерзлоты повлияли на характер жилищ людей: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1.       углубленные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в землю одноэтажные глинобитные здания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.       двухэтажные бревенчатые дома с высоким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подпольем 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3.       лёгкие переносные жилища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4.       белёные хаты из кирпича</a:t>
            </a:r>
          </a:p>
          <a:p>
            <a:pPr marL="45720" indent="0">
              <a:buNone/>
            </a:pP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II    Жители тундры употребляют в пищу сырую рыбу и </a:t>
            </a: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 оленину </a:t>
            </a: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потому что:</a:t>
            </a:r>
          </a:p>
          <a:p>
            <a:pPr marL="45720" indent="0">
              <a:buNone/>
            </a:pPr>
            <a:r>
              <a:rPr lang="ru-RU" b="1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1.      жалеют дров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2.      не умеют готовить</a:t>
            </a:r>
          </a:p>
          <a:p>
            <a:pPr marL="4572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3.      сырое мясо - 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является ,порой, единственным источником витаминов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Times New Roman" pitchFamily="18" charset="0"/>
              </a:rPr>
              <a:t>4.       потому что нетерпеливы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4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92888" cy="612068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III    </a:t>
            </a: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Жители тайги иногда жевали хвою пихты и других хвойных деревьев потому, что: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1.   очень хотелось есть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2.   получали витамин С, укрепляли иммунитет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3.  отпугивали злых духов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4.  чтобы сохранить зубы в голодное время и в период  длинной зимы</a:t>
            </a:r>
          </a:p>
          <a:p>
            <a:pPr marL="560070" indent="-514350">
              <a:buAutoNum type="arabicPeriod"/>
            </a:pPr>
            <a:endParaRPr lang="ru-RU" sz="2800" dirty="0" smtClean="0"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IV  </a:t>
            </a: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В степях </a:t>
            </a: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стены построенных хат </a:t>
            </a: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обязательно </a:t>
            </a:r>
            <a:r>
              <a:rPr lang="ru-RU" sz="2800" b="1" dirty="0" smtClean="0">
                <a:latin typeface="Trebuchet MS" pitchFamily="34" charset="0"/>
                <a:cs typeface="Times New Roman" pitchFamily="18" charset="0"/>
              </a:rPr>
              <a:t>белили потому, что: </a:t>
            </a:r>
            <a:endParaRPr lang="ru-RU" sz="2800" b="1" dirty="0"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latin typeface="Trebuchet MS" pitchFamily="34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.       белые стены отражают солнечный свет, сохраняя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 в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доме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прохладу в условиях жаркого лета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2.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берегли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от короедов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3.      так красивее  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4.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маскировали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34" charset="0"/>
                <a:cs typeface="Times New Roman" pitchFamily="18" charset="0"/>
              </a:rPr>
              <a:t>от врагов 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784976" cy="3474720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ru-RU" sz="45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V Жители </a:t>
            </a: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степей даже в жару носят войлочные головные уборы или меховые папахи потому, что:</a:t>
            </a:r>
          </a:p>
          <a:p>
            <a:pPr marL="45720" indent="0">
              <a:buNone/>
            </a:pP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1</a:t>
            </a:r>
            <a:r>
              <a:rPr lang="ru-RU" sz="4500" b="1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. </a:t>
            </a: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экономят</a:t>
            </a:r>
          </a:p>
          <a:p>
            <a:pPr marL="45720" indent="0">
              <a:buNone/>
            </a:pP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2. эти головные уборы предохраняют голову от перегрева</a:t>
            </a:r>
          </a:p>
          <a:p>
            <a:pPr marL="45720" indent="0">
              <a:buNone/>
            </a:pP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3. борются с насекомыми</a:t>
            </a:r>
          </a:p>
          <a:p>
            <a:pPr marL="45720" indent="0">
              <a:buNone/>
            </a:pPr>
            <a:r>
              <a:rPr lang="ru-RU" sz="4500" b="1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4. признак благосостояния</a:t>
            </a:r>
          </a:p>
          <a:p>
            <a:pPr marL="45720" indent="0">
              <a:buNone/>
            </a:pP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678</TotalTime>
  <Words>584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Влияние природных условий на человека.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церковь</dc:title>
  <dc:creator>Админ</dc:creator>
  <cp:lastModifiedBy>Админ</cp:lastModifiedBy>
  <cp:revision>63</cp:revision>
  <dcterms:created xsi:type="dcterms:W3CDTF">2014-02-23T10:16:47Z</dcterms:created>
  <dcterms:modified xsi:type="dcterms:W3CDTF">2017-04-07T12:57:34Z</dcterms:modified>
</cp:coreProperties>
</file>