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9" r:id="rId4"/>
    <p:sldId id="275" r:id="rId5"/>
    <p:sldId id="274" r:id="rId6"/>
    <p:sldId id="266" r:id="rId7"/>
    <p:sldId id="267" r:id="rId8"/>
    <p:sldId id="268" r:id="rId9"/>
    <p:sldId id="260" r:id="rId10"/>
    <p:sldId id="270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37" autoAdjust="0"/>
  </p:normalViewPr>
  <p:slideViewPr>
    <p:cSldViewPr>
      <p:cViewPr varScale="1">
        <p:scale>
          <a:sx n="78" d="100"/>
          <a:sy n="78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9DDA6-0BED-4315-A51A-158D1C9426E9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F2B14-4F45-41F8-947F-610B22804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9DDA6-0BED-4315-A51A-158D1C9426E9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F2B14-4F45-41F8-947F-610B22804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9DDA6-0BED-4315-A51A-158D1C9426E9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F2B14-4F45-41F8-947F-610B22804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9DDA6-0BED-4315-A51A-158D1C9426E9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F2B14-4F45-41F8-947F-610B22804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9DDA6-0BED-4315-A51A-158D1C9426E9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F2B14-4F45-41F8-947F-610B22804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9DDA6-0BED-4315-A51A-158D1C9426E9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F2B14-4F45-41F8-947F-610B22804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9DDA6-0BED-4315-A51A-158D1C9426E9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F2B14-4F45-41F8-947F-610B22804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9DDA6-0BED-4315-A51A-158D1C9426E9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F2B14-4F45-41F8-947F-610B22804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9DDA6-0BED-4315-A51A-158D1C9426E9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F2B14-4F45-41F8-947F-610B22804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9DDA6-0BED-4315-A51A-158D1C9426E9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F2B14-4F45-41F8-947F-610B22804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99DDA6-0BED-4315-A51A-158D1C9426E9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F2B14-4F45-41F8-947F-610B22804CB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A99DDA6-0BED-4315-A51A-158D1C9426E9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EFF2B14-4F45-41F8-947F-610B22804C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4473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538847" y="692696"/>
            <a:ext cx="2971800" cy="4961218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Monotype Corsiva" pitchFamily="66" charset="0"/>
              </a:rPr>
              <a:t>Как учили </a:t>
            </a:r>
          </a:p>
          <a:p>
            <a:pPr algn="ctr"/>
            <a:r>
              <a:rPr lang="ru-RU" sz="6600" dirty="0" smtClean="0">
                <a:latin typeface="Monotype Corsiva" pitchFamily="66" charset="0"/>
              </a:rPr>
              <a:t>в старину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K:\Старая школа\кни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99016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7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6" descr="http://previews.123rf.com/images/sharpner/sharpner1107/sharpner110700001/9833630-Vintage-drawing-of-hand-with-a-feather-pen-in-style-of-an-engraving-Stock-Vector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608630" cy="392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елена\Desktop\Старая школа\ножи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764704"/>
            <a:ext cx="3930650" cy="29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8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 descr="http://player.myshared.ru/79531/data/images/img35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764704"/>
            <a:ext cx="3932238" cy="2949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Объект 12" descr="http://player.myshared.ru/79531/data/images/img36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420888"/>
            <a:ext cx="3930650" cy="2943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6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39f63a0c3cfde6872ae36aa40370dc96.extratorrent.filespook.com/v624017986/4b20b/VXLevfNS7C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344816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3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batov.ru/gallery/pics/13008897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80" y="548680"/>
            <a:ext cx="5940425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8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Старая школа\дья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56" y="548679"/>
            <a:ext cx="7906084" cy="577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00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Старая школа\МАКОВСКИЙ-Владимир-В-сельской-школ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89236" cy="529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6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7523436816409228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404665"/>
            <a:ext cx="5548213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7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C:\Users\User\Downloads\img14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196752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988840"/>
            <a:ext cx="3930650" cy="201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http://player.myshared.ru/79531/data/images/img33.jpg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967" y="1447800"/>
            <a:ext cx="2372741" cy="348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://player.myshared.ru/79531/data/images/img34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5357" y="1447800"/>
            <a:ext cx="3525862" cy="3489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6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http://kanschool18.besaba.com/images/guman0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052736"/>
            <a:ext cx="3932238" cy="3932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://41.media.tumblr.com/261aa2f2d0518b88069a09460f47e13e/tumblr_n3brw0HgqL1s1gcxio1_1280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1772816"/>
            <a:ext cx="2077293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10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135</TotalTime>
  <Words>4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12</cp:revision>
  <dcterms:created xsi:type="dcterms:W3CDTF">2015-12-03T13:09:51Z</dcterms:created>
  <dcterms:modified xsi:type="dcterms:W3CDTF">2015-12-10T09:01:38Z</dcterms:modified>
</cp:coreProperties>
</file>