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0" r:id="rId3"/>
    <p:sldId id="262" r:id="rId4"/>
    <p:sldId id="263" r:id="rId5"/>
    <p:sldId id="264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AD7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CB3AC-5561-4DD4-A381-5E7AB3FEB32C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7FB7B5A-BF97-4697-B74F-2CF54AD51CD8}">
      <dgm:prSet/>
      <dgm:spPr/>
      <dgm:t>
        <a:bodyPr/>
        <a:lstStyle/>
        <a:p>
          <a:pPr rtl="0"/>
          <a:r>
            <a:rPr lang="ru-RU" b="1" dirty="0" smtClean="0"/>
            <a:t>БУКВЫ </a:t>
          </a:r>
          <a:r>
            <a:rPr lang="ru-RU" b="1" dirty="0" smtClean="0">
              <a:solidFill>
                <a:schemeClr val="bg1"/>
              </a:solidFill>
            </a:rPr>
            <a:t>Е-И</a:t>
          </a:r>
          <a:r>
            <a:rPr lang="ru-RU" b="1" dirty="0" smtClean="0"/>
            <a:t> В КОРНЯХ С ЧЕРЕДОВАНИЕМ</a:t>
          </a:r>
          <a:endParaRPr lang="ru-RU" dirty="0"/>
        </a:p>
      </dgm:t>
    </dgm:pt>
    <dgm:pt modelId="{055B4EF6-438D-4A64-A810-193E177197EA}" type="parTrans" cxnId="{7BC4634D-F152-4280-BCF9-B3CA3CD143E3}">
      <dgm:prSet/>
      <dgm:spPr/>
      <dgm:t>
        <a:bodyPr/>
        <a:lstStyle/>
        <a:p>
          <a:endParaRPr lang="ru-RU"/>
        </a:p>
      </dgm:t>
    </dgm:pt>
    <dgm:pt modelId="{2751EB78-C303-418B-9F1D-2ED21B923F96}" type="sibTrans" cxnId="{7BC4634D-F152-4280-BCF9-B3CA3CD143E3}">
      <dgm:prSet/>
      <dgm:spPr/>
      <dgm:t>
        <a:bodyPr/>
        <a:lstStyle/>
        <a:p>
          <a:endParaRPr lang="ru-RU"/>
        </a:p>
      </dgm:t>
    </dgm:pt>
    <dgm:pt modelId="{71D77F03-85E8-40F7-BB95-45C2F0DDB8BC}" type="pres">
      <dgm:prSet presAssocID="{EC8CB3AC-5561-4DD4-A381-5E7AB3FEB3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4CDB9-B5E8-4CAE-AB45-32F016D84BEB}" type="pres">
      <dgm:prSet presAssocID="{57FB7B5A-BF97-4697-B74F-2CF54AD51CD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4634D-F152-4280-BCF9-B3CA3CD143E3}" srcId="{EC8CB3AC-5561-4DD4-A381-5E7AB3FEB32C}" destId="{57FB7B5A-BF97-4697-B74F-2CF54AD51CD8}" srcOrd="0" destOrd="0" parTransId="{055B4EF6-438D-4A64-A810-193E177197EA}" sibTransId="{2751EB78-C303-418B-9F1D-2ED21B923F96}"/>
    <dgm:cxn modelId="{BB8A1914-4B56-4658-9240-3D08ECEA966A}" type="presOf" srcId="{EC8CB3AC-5561-4DD4-A381-5E7AB3FEB32C}" destId="{71D77F03-85E8-40F7-BB95-45C2F0DDB8BC}" srcOrd="0" destOrd="0" presId="urn:microsoft.com/office/officeart/2005/8/layout/process1"/>
    <dgm:cxn modelId="{503DAF70-9272-4531-B996-0F60932DA675}" type="presOf" srcId="{57FB7B5A-BF97-4697-B74F-2CF54AD51CD8}" destId="{4FE4CDB9-B5E8-4CAE-AB45-32F016D84BEB}" srcOrd="0" destOrd="0" presId="urn:microsoft.com/office/officeart/2005/8/layout/process1"/>
    <dgm:cxn modelId="{2DD1C957-2CB9-4FB7-878C-AC25A89F871F}" type="presParOf" srcId="{71D77F03-85E8-40F7-BB95-45C2F0DDB8BC}" destId="{4FE4CDB9-B5E8-4CAE-AB45-32F016D84BE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дер - </a:t>
          </a:r>
          <a:r>
            <a:rPr lang="ru-RU" dirty="0" err="1" smtClean="0"/>
            <a:t>дир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Ang="0" custScaleX="362388" custRadScaleRad="102854" custRadScaleInc="-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6CF9A-E4FE-4B67-9DC8-89CB83BB9C83}" type="presOf" srcId="{06B79976-3718-48D3-A311-2EC0D661F47C}" destId="{7E5710A2-EFB1-4245-B05E-0AC078AC90A6}" srcOrd="0" destOrd="0" presId="urn:microsoft.com/office/officeart/2005/8/layout/cycle2"/>
    <dgm:cxn modelId="{8B5FEF3F-C354-4B61-B726-4E90A66E1A5F}" type="presOf" srcId="{D4FA505B-38B1-4093-A939-9B53EA22809B}" destId="{C4A809EF-9227-4DE6-A02E-96EC6CF15EC9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CA0727A6-E5FE-44C9-AB38-48403F5B02E5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пер - пир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ScaleX="362388" custRadScaleRad="36206" custRadScaleInc="6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C356D-BDED-4C6E-9047-2C67E4163593}" type="presOf" srcId="{D4FA505B-38B1-4093-A939-9B53EA22809B}" destId="{C4A809EF-9227-4DE6-A02E-96EC6CF15EC9}" srcOrd="0" destOrd="0" presId="urn:microsoft.com/office/officeart/2005/8/layout/cycle2"/>
    <dgm:cxn modelId="{56C9A1E4-E723-4A22-977F-74840864AC5C}" type="presOf" srcId="{06B79976-3718-48D3-A311-2EC0D661F47C}" destId="{7E5710A2-EFB1-4245-B05E-0AC078AC90A6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14B9B023-CE62-4825-80F3-495DD39BA840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тер - тир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ScaleX="362388" custRadScaleRad="109447" custRadScaleInc="-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E9E98-CCB6-45D8-8599-F3316D71CD99}" type="presOf" srcId="{06B79976-3718-48D3-A311-2EC0D661F47C}" destId="{7E5710A2-EFB1-4245-B05E-0AC078AC90A6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2B9B319C-BC04-4A5D-9F30-F658FA4AC9B2}" type="presOf" srcId="{D4FA505B-38B1-4093-A939-9B53EA22809B}" destId="{C4A809EF-9227-4DE6-A02E-96EC6CF15EC9}" srcOrd="0" destOrd="0" presId="urn:microsoft.com/office/officeart/2005/8/layout/cycle2"/>
    <dgm:cxn modelId="{CD05E5CF-01D5-48A9-B59B-66616FF835CD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AD7C03"/>
        </a:solidFill>
      </dgm:spPr>
      <dgm:t>
        <a:bodyPr/>
        <a:lstStyle/>
        <a:p>
          <a:r>
            <a:rPr lang="ru-RU" dirty="0" smtClean="0"/>
            <a:t>мер - мир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ScaleX="362388" custRadScaleRad="89525" custRadScaleInc="8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FA470-7174-4910-9705-5F5A32514663}" type="presOf" srcId="{D4FA505B-38B1-4093-A939-9B53EA22809B}" destId="{C4A809EF-9227-4DE6-A02E-96EC6CF15EC9}" srcOrd="0" destOrd="0" presId="urn:microsoft.com/office/officeart/2005/8/layout/cycle2"/>
    <dgm:cxn modelId="{3D385156-C929-4865-ACC2-F8A6336129FA}" type="presOf" srcId="{06B79976-3718-48D3-A311-2EC0D661F47C}" destId="{7E5710A2-EFB1-4245-B05E-0AC078AC90A6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363EA04A-4409-45DE-BDF5-8182DA310898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стел - </a:t>
          </a:r>
          <a:r>
            <a:rPr lang="ru-RU" dirty="0" err="1" smtClean="0"/>
            <a:t>стил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ScaleX="362388" custRadScaleRad="103768" custRadScaleInc="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A7FFE-5445-4ECC-BEB0-582A256C5B95}" type="presOf" srcId="{06B79976-3718-48D3-A311-2EC0D661F47C}" destId="{7E5710A2-EFB1-4245-B05E-0AC078AC90A6}" srcOrd="0" destOrd="0" presId="urn:microsoft.com/office/officeart/2005/8/layout/cycle2"/>
    <dgm:cxn modelId="{B4040505-C1D4-47EC-8725-DF14B4753503}" type="presOf" srcId="{D4FA505B-38B1-4093-A939-9B53EA22809B}" destId="{C4A809EF-9227-4DE6-A02E-96EC6CF15EC9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771DF1EC-5685-4A88-B867-874B0E5A85BB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err="1" smtClean="0"/>
            <a:t>блест</a:t>
          </a:r>
          <a:r>
            <a:rPr lang="ru-RU" dirty="0" smtClean="0"/>
            <a:t> - </a:t>
          </a:r>
          <a:r>
            <a:rPr lang="ru-RU" dirty="0" err="1" smtClean="0"/>
            <a:t>блист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ScaleX="362388" custRadScaleRad="103477" custRadScaleInc="-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59BE8639-BA4B-49C9-93A8-CF029F0563A2}" type="presOf" srcId="{D4FA505B-38B1-4093-A939-9B53EA22809B}" destId="{C4A809EF-9227-4DE6-A02E-96EC6CF15EC9}" srcOrd="0" destOrd="0" presId="urn:microsoft.com/office/officeart/2005/8/layout/cycle2"/>
    <dgm:cxn modelId="{AAB6CA1D-BDED-4273-9907-08762967A9EC}" type="presOf" srcId="{06B79976-3718-48D3-A311-2EC0D661F47C}" destId="{7E5710A2-EFB1-4245-B05E-0AC078AC90A6}" srcOrd="0" destOrd="0" presId="urn:microsoft.com/office/officeart/2005/8/layout/cycle2"/>
    <dgm:cxn modelId="{724FFCCA-EDD9-4D47-B2E7-21FB04CF7CD9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жег - жиг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Ang="0" custScaleX="362388" custRadScaleRad="104347" custRadScaleInc="-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4E3EF-D17A-43BA-B866-0E089B9B1B73}" type="presOf" srcId="{06B79976-3718-48D3-A311-2EC0D661F47C}" destId="{7E5710A2-EFB1-4245-B05E-0AC078AC90A6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F8D68E01-2B8E-422B-9A86-2D0B3FAA4BFA}" type="presOf" srcId="{D4FA505B-38B1-4093-A939-9B53EA22809B}" destId="{C4A809EF-9227-4DE6-A02E-96EC6CF15EC9}" srcOrd="0" destOrd="0" presId="urn:microsoft.com/office/officeart/2005/8/layout/cycle2"/>
    <dgm:cxn modelId="{7CB04D9B-B028-4D93-9922-D1DF4CA00024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A03F9-DC1D-46E0-A027-CF798EBD938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11F54E-B188-4993-B3CE-83A82EB75DC2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пной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изл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жение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стение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A42B-8EFE-45F1-BDEB-F664DD86C465}" type="parTrans" cxnId="{E699ADBF-D2A8-488D-A3A8-753C8E55671D}">
      <dgm:prSet/>
      <dgm:spPr/>
      <dgm:t>
        <a:bodyPr/>
        <a:lstStyle/>
        <a:p>
          <a:endParaRPr lang="ru-RU"/>
        </a:p>
      </dgm:t>
    </dgm:pt>
    <dgm:pt modelId="{766178EE-A878-4817-BCBF-94CA3D878624}" type="sibTrans" cxnId="{E699ADBF-D2A8-488D-A3A8-753C8E55671D}">
      <dgm:prSet/>
      <dgm:spPr/>
      <dgm:t>
        <a:bodyPr/>
        <a:lstStyle/>
        <a:p>
          <a:endParaRPr lang="ru-RU"/>
        </a:p>
      </dgm:t>
    </dgm:pt>
    <dgm:pt modelId="{F0433855-980C-4A30-BC56-40335C860B27}">
      <dgm:prSet custT="1"/>
      <dgm:spPr/>
      <dgm:t>
        <a:bodyPr/>
        <a:lstStyle/>
        <a:p>
          <a:pPr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кзал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выр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..щенный,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100EC-B8E3-4384-BFE3-8223E72BC225}" type="parTrans" cxnId="{62042AE7-1414-470B-B18E-C19B9C50CDB6}">
      <dgm:prSet/>
      <dgm:spPr/>
      <dgm:t>
        <a:bodyPr/>
        <a:lstStyle/>
        <a:p>
          <a:endParaRPr lang="ru-RU"/>
        </a:p>
      </dgm:t>
    </dgm:pt>
    <dgm:pt modelId="{2682A64D-FC29-4C88-A4FA-7AD527ADD4E9}" type="sibTrans" cxnId="{62042AE7-1414-470B-B18E-C19B9C50CDB6}">
      <dgm:prSet/>
      <dgm:spPr/>
      <dgm:t>
        <a:bodyPr/>
        <a:lstStyle/>
        <a:p>
          <a:endParaRPr lang="ru-RU"/>
        </a:p>
      </dgm:t>
    </dgm:pt>
    <dgm:pt modelId="{F5C07339-855A-42E2-930F-B884532EDBFD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рить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р..сток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5C987-30A2-487A-B59E-3413A35EE9A0}" type="parTrans" cxnId="{EB2EEDEA-F55B-49C4-BFD6-40AAB40D4AEB}">
      <dgm:prSet/>
      <dgm:spPr/>
      <dgm:t>
        <a:bodyPr/>
        <a:lstStyle/>
        <a:p>
          <a:endParaRPr lang="ru-RU"/>
        </a:p>
      </dgm:t>
    </dgm:pt>
    <dgm:pt modelId="{3CA08076-B734-4B60-A7D5-F2326C0B449E}" type="sibTrans" cxnId="{EB2EEDEA-F55B-49C4-BFD6-40AAB40D4AEB}">
      <dgm:prSet/>
      <dgm:spPr/>
      <dgm:t>
        <a:bodyPr/>
        <a:lstStyle/>
        <a:p>
          <a:endParaRPr lang="ru-RU"/>
        </a:p>
      </dgm:t>
    </dgm:pt>
    <dgm:pt modelId="{E4E8E67B-FE15-4621-8587-1D5F2597A18C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с..бака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вать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79713-F003-4A51-B80B-E1D13F44CB78}" type="parTrans" cxnId="{849656B8-C7EE-42A5-A4E1-7D868A369455}">
      <dgm:prSet/>
      <dgm:spPr/>
      <dgm:t>
        <a:bodyPr/>
        <a:lstStyle/>
        <a:p>
          <a:endParaRPr lang="ru-RU"/>
        </a:p>
      </dgm:t>
    </dgm:pt>
    <dgm:pt modelId="{380E23F3-0A62-4D79-B423-9B2A3D17C047}" type="sibTrans" cxnId="{849656B8-C7EE-42A5-A4E1-7D868A369455}">
      <dgm:prSet/>
      <dgm:spPr/>
      <dgm:t>
        <a:bodyPr/>
        <a:lstStyle/>
        <a:p>
          <a:endParaRPr lang="ru-RU"/>
        </a:p>
      </dgm:t>
    </dgm:pt>
    <dgm:pt modelId="{90F5C77E-E5E9-42F3-9298-9DBD563D79FC}" type="pres">
      <dgm:prSet presAssocID="{DBCA03F9-DC1D-46E0-A027-CF798EBD93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D6C7C-34BC-4B20-96A9-31D17B016B3A}" type="pres">
      <dgm:prSet presAssocID="{B311F54E-B188-4993-B3CE-83A82EB75DC2}" presName="circle1" presStyleLbl="node1" presStyleIdx="0" presStyleCnt="4"/>
      <dgm:spPr/>
    </dgm:pt>
    <dgm:pt modelId="{13B221E1-83F4-4536-A43D-514E669CB0A7}" type="pres">
      <dgm:prSet presAssocID="{B311F54E-B188-4993-B3CE-83A82EB75DC2}" presName="space" presStyleCnt="0"/>
      <dgm:spPr/>
    </dgm:pt>
    <dgm:pt modelId="{4EDED1D0-9BCA-4D6C-B0BD-418AE81D33E7}" type="pres">
      <dgm:prSet presAssocID="{B311F54E-B188-4993-B3CE-83A82EB75DC2}" presName="rect1" presStyleLbl="alignAcc1" presStyleIdx="0" presStyleCnt="4"/>
      <dgm:spPr/>
      <dgm:t>
        <a:bodyPr/>
        <a:lstStyle/>
        <a:p>
          <a:endParaRPr lang="ru-RU"/>
        </a:p>
      </dgm:t>
    </dgm:pt>
    <dgm:pt modelId="{A3BD474E-6AE5-4C28-A080-0BB28DB9F018}" type="pres">
      <dgm:prSet presAssocID="{F0433855-980C-4A30-BC56-40335C860B27}" presName="vertSpace2" presStyleLbl="node1" presStyleIdx="0" presStyleCnt="4"/>
      <dgm:spPr/>
    </dgm:pt>
    <dgm:pt modelId="{F426CA2B-CF96-49EC-9F17-A4547A43AC2D}" type="pres">
      <dgm:prSet presAssocID="{F0433855-980C-4A30-BC56-40335C860B27}" presName="circle2" presStyleLbl="node1" presStyleIdx="1" presStyleCnt="4"/>
      <dgm:spPr/>
    </dgm:pt>
    <dgm:pt modelId="{4F683839-D731-4C8A-AF67-314872646E68}" type="pres">
      <dgm:prSet presAssocID="{F0433855-980C-4A30-BC56-40335C860B27}" presName="rect2" presStyleLbl="alignAcc1" presStyleIdx="1" presStyleCnt="4"/>
      <dgm:spPr/>
      <dgm:t>
        <a:bodyPr/>
        <a:lstStyle/>
        <a:p>
          <a:endParaRPr lang="ru-RU"/>
        </a:p>
      </dgm:t>
    </dgm:pt>
    <dgm:pt modelId="{7F438728-990D-4347-AD8C-DF216A08956F}" type="pres">
      <dgm:prSet presAssocID="{F5C07339-855A-42E2-930F-B884532EDBFD}" presName="vertSpace3" presStyleLbl="node1" presStyleIdx="1" presStyleCnt="4"/>
      <dgm:spPr/>
    </dgm:pt>
    <dgm:pt modelId="{5E59D6C6-9072-4F57-8DF5-82AA01046F79}" type="pres">
      <dgm:prSet presAssocID="{F5C07339-855A-42E2-930F-B884532EDBFD}" presName="circle3" presStyleLbl="node1" presStyleIdx="2" presStyleCnt="4"/>
      <dgm:spPr/>
    </dgm:pt>
    <dgm:pt modelId="{9408F4CA-F24C-4EA7-857C-8589FCC4B36A}" type="pres">
      <dgm:prSet presAssocID="{F5C07339-855A-42E2-930F-B884532EDBFD}" presName="rect3" presStyleLbl="alignAcc1" presStyleIdx="2" presStyleCnt="4"/>
      <dgm:spPr/>
      <dgm:t>
        <a:bodyPr/>
        <a:lstStyle/>
        <a:p>
          <a:endParaRPr lang="ru-RU"/>
        </a:p>
      </dgm:t>
    </dgm:pt>
    <dgm:pt modelId="{5366AC6F-4DC1-4492-8A86-25D7A8FB9D43}" type="pres">
      <dgm:prSet presAssocID="{E4E8E67B-FE15-4621-8587-1D5F2597A18C}" presName="vertSpace4" presStyleLbl="node1" presStyleIdx="2" presStyleCnt="4"/>
      <dgm:spPr/>
    </dgm:pt>
    <dgm:pt modelId="{71E650C1-06FC-4902-8547-4BACF3F21730}" type="pres">
      <dgm:prSet presAssocID="{E4E8E67B-FE15-4621-8587-1D5F2597A18C}" presName="circle4" presStyleLbl="node1" presStyleIdx="3" presStyleCnt="4"/>
      <dgm:spPr/>
    </dgm:pt>
    <dgm:pt modelId="{E13E6D66-6681-4983-85E6-245604567647}" type="pres">
      <dgm:prSet presAssocID="{E4E8E67B-FE15-4621-8587-1D5F2597A18C}" presName="rect4" presStyleLbl="alignAcc1" presStyleIdx="3" presStyleCnt="4"/>
      <dgm:spPr/>
      <dgm:t>
        <a:bodyPr/>
        <a:lstStyle/>
        <a:p>
          <a:endParaRPr lang="ru-RU"/>
        </a:p>
      </dgm:t>
    </dgm:pt>
    <dgm:pt modelId="{A60227B6-52AB-48F9-9A70-032D7A93C0B3}" type="pres">
      <dgm:prSet presAssocID="{B311F54E-B188-4993-B3CE-83A82EB75D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B2DE-A5E2-4BB5-9CD0-EFF5C45C9234}" type="pres">
      <dgm:prSet presAssocID="{F0433855-980C-4A30-BC56-40335C860B2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B3557-7B76-4966-9221-19A94F1F7521}" type="pres">
      <dgm:prSet presAssocID="{F5C07339-855A-42E2-930F-B884532EDBF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C37A-EA03-4749-8040-5FF7F1EDBB92}" type="pres">
      <dgm:prSet presAssocID="{E4E8E67B-FE15-4621-8587-1D5F2597A1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FDB83-A9FB-467C-A4AC-9EC8AD12F9BE}" type="presOf" srcId="{DBCA03F9-DC1D-46E0-A027-CF798EBD9386}" destId="{90F5C77E-E5E9-42F3-9298-9DBD563D79FC}" srcOrd="0" destOrd="0" presId="urn:microsoft.com/office/officeart/2005/8/layout/target3"/>
    <dgm:cxn modelId="{EB2EEDEA-F55B-49C4-BFD6-40AAB40D4AEB}" srcId="{DBCA03F9-DC1D-46E0-A027-CF798EBD9386}" destId="{F5C07339-855A-42E2-930F-B884532EDBFD}" srcOrd="2" destOrd="0" parTransId="{0955C987-30A2-487A-B59E-3413A35EE9A0}" sibTransId="{3CA08076-B734-4B60-A7D5-F2326C0B449E}"/>
    <dgm:cxn modelId="{237D6AF9-D152-424C-B1DD-AAE7FF63E579}" type="presOf" srcId="{E4E8E67B-FE15-4621-8587-1D5F2597A18C}" destId="{E13E6D66-6681-4983-85E6-245604567647}" srcOrd="0" destOrd="0" presId="urn:microsoft.com/office/officeart/2005/8/layout/target3"/>
    <dgm:cxn modelId="{974CFFA6-4955-4F26-ABA7-FD3015F53B76}" type="presOf" srcId="{E4E8E67B-FE15-4621-8587-1D5F2597A18C}" destId="{B52AC37A-EA03-4749-8040-5FF7F1EDBB92}" srcOrd="1" destOrd="0" presId="urn:microsoft.com/office/officeart/2005/8/layout/target3"/>
    <dgm:cxn modelId="{32DA47A5-4358-4DF5-BC4D-FFCD499247E6}" type="presOf" srcId="{F5C07339-855A-42E2-930F-B884532EDBFD}" destId="{FFDB3557-7B76-4966-9221-19A94F1F7521}" srcOrd="1" destOrd="0" presId="urn:microsoft.com/office/officeart/2005/8/layout/target3"/>
    <dgm:cxn modelId="{436396B9-1B52-46B9-B352-27B54FAFE597}" type="presOf" srcId="{F0433855-980C-4A30-BC56-40335C860B27}" destId="{4F683839-D731-4C8A-AF67-314872646E68}" srcOrd="0" destOrd="0" presId="urn:microsoft.com/office/officeart/2005/8/layout/target3"/>
    <dgm:cxn modelId="{633DB55A-8B7A-444B-A0A6-1424EF1FE9E8}" type="presOf" srcId="{F5C07339-855A-42E2-930F-B884532EDBFD}" destId="{9408F4CA-F24C-4EA7-857C-8589FCC4B36A}" srcOrd="0" destOrd="0" presId="urn:microsoft.com/office/officeart/2005/8/layout/target3"/>
    <dgm:cxn modelId="{E699ADBF-D2A8-488D-A3A8-753C8E55671D}" srcId="{DBCA03F9-DC1D-46E0-A027-CF798EBD9386}" destId="{B311F54E-B188-4993-B3CE-83A82EB75DC2}" srcOrd="0" destOrd="0" parTransId="{FAB7A42B-8EFE-45F1-BDEB-F664DD86C465}" sibTransId="{766178EE-A878-4817-BCBF-94CA3D878624}"/>
    <dgm:cxn modelId="{849656B8-C7EE-42A5-A4E1-7D868A369455}" srcId="{DBCA03F9-DC1D-46E0-A027-CF798EBD9386}" destId="{E4E8E67B-FE15-4621-8587-1D5F2597A18C}" srcOrd="3" destOrd="0" parTransId="{D2F79713-F003-4A51-B80B-E1D13F44CB78}" sibTransId="{380E23F3-0A62-4D79-B423-9B2A3D17C047}"/>
    <dgm:cxn modelId="{62042AE7-1414-470B-B18E-C19B9C50CDB6}" srcId="{DBCA03F9-DC1D-46E0-A027-CF798EBD9386}" destId="{F0433855-980C-4A30-BC56-40335C860B27}" srcOrd="1" destOrd="0" parTransId="{741100EC-B8E3-4384-BFE3-8223E72BC225}" sibTransId="{2682A64D-FC29-4C88-A4FA-7AD527ADD4E9}"/>
    <dgm:cxn modelId="{97EBA49B-7B97-46DC-97C5-03C59AD134C5}" type="presOf" srcId="{B311F54E-B188-4993-B3CE-83A82EB75DC2}" destId="{A60227B6-52AB-48F9-9A70-032D7A93C0B3}" srcOrd="1" destOrd="0" presId="urn:microsoft.com/office/officeart/2005/8/layout/target3"/>
    <dgm:cxn modelId="{C853FC7B-DAA5-4C9F-B753-03891DE3962D}" type="presOf" srcId="{B311F54E-B188-4993-B3CE-83A82EB75DC2}" destId="{4EDED1D0-9BCA-4D6C-B0BD-418AE81D33E7}" srcOrd="0" destOrd="0" presId="urn:microsoft.com/office/officeart/2005/8/layout/target3"/>
    <dgm:cxn modelId="{4CFC52E8-CB7A-43E4-9A07-55AB4834870C}" type="presOf" srcId="{F0433855-980C-4A30-BC56-40335C860B27}" destId="{1427B2DE-A5E2-4BB5-9CD0-EFF5C45C9234}" srcOrd="1" destOrd="0" presId="urn:microsoft.com/office/officeart/2005/8/layout/target3"/>
    <dgm:cxn modelId="{4137850A-27BC-40E8-B0A2-AB648EA7B140}" type="presParOf" srcId="{90F5C77E-E5E9-42F3-9298-9DBD563D79FC}" destId="{BACD6C7C-34BC-4B20-96A9-31D17B016B3A}" srcOrd="0" destOrd="0" presId="urn:microsoft.com/office/officeart/2005/8/layout/target3"/>
    <dgm:cxn modelId="{C22EC72C-BF54-412E-83E3-1BB2C6DB901A}" type="presParOf" srcId="{90F5C77E-E5E9-42F3-9298-9DBD563D79FC}" destId="{13B221E1-83F4-4536-A43D-514E669CB0A7}" srcOrd="1" destOrd="0" presId="urn:microsoft.com/office/officeart/2005/8/layout/target3"/>
    <dgm:cxn modelId="{ECE0C799-C935-4E38-84FF-E4C3B942DBCA}" type="presParOf" srcId="{90F5C77E-E5E9-42F3-9298-9DBD563D79FC}" destId="{4EDED1D0-9BCA-4D6C-B0BD-418AE81D33E7}" srcOrd="2" destOrd="0" presId="urn:microsoft.com/office/officeart/2005/8/layout/target3"/>
    <dgm:cxn modelId="{EF47F986-BB5F-4241-84B7-686758442CBF}" type="presParOf" srcId="{90F5C77E-E5E9-42F3-9298-9DBD563D79FC}" destId="{A3BD474E-6AE5-4C28-A080-0BB28DB9F018}" srcOrd="3" destOrd="0" presId="urn:microsoft.com/office/officeart/2005/8/layout/target3"/>
    <dgm:cxn modelId="{EFBBF243-AA1D-49A9-B8A1-E6CF5A9D0C83}" type="presParOf" srcId="{90F5C77E-E5E9-42F3-9298-9DBD563D79FC}" destId="{F426CA2B-CF96-49EC-9F17-A4547A43AC2D}" srcOrd="4" destOrd="0" presId="urn:microsoft.com/office/officeart/2005/8/layout/target3"/>
    <dgm:cxn modelId="{2EA38D8D-7E4B-4EE6-ADF5-563C67820643}" type="presParOf" srcId="{90F5C77E-E5E9-42F3-9298-9DBD563D79FC}" destId="{4F683839-D731-4C8A-AF67-314872646E68}" srcOrd="5" destOrd="0" presId="urn:microsoft.com/office/officeart/2005/8/layout/target3"/>
    <dgm:cxn modelId="{613B08EE-685A-48A7-B211-F9BB3F49E3A2}" type="presParOf" srcId="{90F5C77E-E5E9-42F3-9298-9DBD563D79FC}" destId="{7F438728-990D-4347-AD8C-DF216A08956F}" srcOrd="6" destOrd="0" presId="urn:microsoft.com/office/officeart/2005/8/layout/target3"/>
    <dgm:cxn modelId="{8403525B-3BBE-4300-B439-38E563550408}" type="presParOf" srcId="{90F5C77E-E5E9-42F3-9298-9DBD563D79FC}" destId="{5E59D6C6-9072-4F57-8DF5-82AA01046F79}" srcOrd="7" destOrd="0" presId="urn:microsoft.com/office/officeart/2005/8/layout/target3"/>
    <dgm:cxn modelId="{5201D52C-457F-4B74-B87A-9077EBB3C62C}" type="presParOf" srcId="{90F5C77E-E5E9-42F3-9298-9DBD563D79FC}" destId="{9408F4CA-F24C-4EA7-857C-8589FCC4B36A}" srcOrd="8" destOrd="0" presId="urn:microsoft.com/office/officeart/2005/8/layout/target3"/>
    <dgm:cxn modelId="{DEF399C0-2170-4658-9C74-293928765268}" type="presParOf" srcId="{90F5C77E-E5E9-42F3-9298-9DBD563D79FC}" destId="{5366AC6F-4DC1-4492-8A86-25D7A8FB9D43}" srcOrd="9" destOrd="0" presId="urn:microsoft.com/office/officeart/2005/8/layout/target3"/>
    <dgm:cxn modelId="{B6B2A44B-1D58-45D2-8DBA-1F8545125AF9}" type="presParOf" srcId="{90F5C77E-E5E9-42F3-9298-9DBD563D79FC}" destId="{71E650C1-06FC-4902-8547-4BACF3F21730}" srcOrd="10" destOrd="0" presId="urn:microsoft.com/office/officeart/2005/8/layout/target3"/>
    <dgm:cxn modelId="{1D3331FD-B1AD-4C05-B8FC-5F3BA1708926}" type="presParOf" srcId="{90F5C77E-E5E9-42F3-9298-9DBD563D79FC}" destId="{E13E6D66-6681-4983-85E6-245604567647}" srcOrd="11" destOrd="0" presId="urn:microsoft.com/office/officeart/2005/8/layout/target3"/>
    <dgm:cxn modelId="{F7B6CCA5-BF59-4AE4-9D57-5B651BB1B129}" type="presParOf" srcId="{90F5C77E-E5E9-42F3-9298-9DBD563D79FC}" destId="{A60227B6-52AB-48F9-9A70-032D7A93C0B3}" srcOrd="12" destOrd="0" presId="urn:microsoft.com/office/officeart/2005/8/layout/target3"/>
    <dgm:cxn modelId="{1CB6335C-D555-4ECF-AA83-B4D8AC8DF234}" type="presParOf" srcId="{90F5C77E-E5E9-42F3-9298-9DBD563D79FC}" destId="{1427B2DE-A5E2-4BB5-9CD0-EFF5C45C9234}" srcOrd="13" destOrd="0" presId="urn:microsoft.com/office/officeart/2005/8/layout/target3"/>
    <dgm:cxn modelId="{602ED098-3A8C-47FF-AF9D-40CE6C4E104B}" type="presParOf" srcId="{90F5C77E-E5E9-42F3-9298-9DBD563D79FC}" destId="{FFDB3557-7B76-4966-9221-19A94F1F7521}" srcOrd="14" destOrd="0" presId="urn:microsoft.com/office/officeart/2005/8/layout/target3"/>
    <dgm:cxn modelId="{104A3A6E-B323-4E5D-95B6-5C5AFED66C5A}" type="presParOf" srcId="{90F5C77E-E5E9-42F3-9298-9DBD563D79FC}" destId="{B52AC37A-EA03-4749-8040-5FF7F1EDBB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A03F9-DC1D-46E0-A027-CF798EBD938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11F54E-B188-4993-B3CE-83A82EB75DC2}">
      <dgm:prSet custT="1"/>
      <dgm:spPr/>
      <dgm:t>
        <a:bodyPr/>
        <a:lstStyle/>
        <a:p>
          <a:pPr algn="l"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..пной,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изл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жение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стение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A42B-8EFE-45F1-BDEB-F664DD86C465}" type="parTrans" cxnId="{E699ADBF-D2A8-488D-A3A8-753C8E55671D}">
      <dgm:prSet/>
      <dgm:spPr/>
      <dgm:t>
        <a:bodyPr/>
        <a:lstStyle/>
        <a:p>
          <a:endParaRPr lang="ru-RU"/>
        </a:p>
      </dgm:t>
    </dgm:pt>
    <dgm:pt modelId="{766178EE-A878-4817-BCBF-94CA3D878624}" type="sibTrans" cxnId="{E699ADBF-D2A8-488D-A3A8-753C8E55671D}">
      <dgm:prSet/>
      <dgm:spPr/>
      <dgm:t>
        <a:bodyPr/>
        <a:lstStyle/>
        <a:p>
          <a:endParaRPr lang="ru-RU"/>
        </a:p>
      </dgm:t>
    </dgm:pt>
    <dgm:pt modelId="{F0433855-980C-4A30-BC56-40335C860B27}">
      <dgm:prSet custT="1"/>
      <dgm:spPr/>
      <dgm:t>
        <a:bodyPr/>
        <a:lstStyle/>
        <a:p>
          <a:pPr algn="l"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в..кзал,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выр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..щенный,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100EC-B8E3-4384-BFE3-8223E72BC225}" type="parTrans" cxnId="{62042AE7-1414-470B-B18E-C19B9C50CDB6}">
      <dgm:prSet/>
      <dgm:spPr/>
      <dgm:t>
        <a:bodyPr/>
        <a:lstStyle/>
        <a:p>
          <a:endParaRPr lang="ru-RU"/>
        </a:p>
      </dgm:t>
    </dgm:pt>
    <dgm:pt modelId="{2682A64D-FC29-4C88-A4FA-7AD527ADD4E9}" type="sibTrans" cxnId="{62042AE7-1414-470B-B18E-C19B9C50CDB6}">
      <dgm:prSet/>
      <dgm:spPr/>
      <dgm:t>
        <a:bodyPr/>
        <a:lstStyle/>
        <a:p>
          <a:endParaRPr lang="ru-RU"/>
        </a:p>
      </dgm:t>
    </dgm:pt>
    <dgm:pt modelId="{F5C07339-855A-42E2-930F-B884532EDBFD}">
      <dgm:prSet custT="1"/>
      <dgm:spPr/>
      <dgm:t>
        <a:bodyPr/>
        <a:lstStyle/>
        <a:p>
          <a:pPr algn="l"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рить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р..сток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5C987-30A2-487A-B59E-3413A35EE9A0}" type="parTrans" cxnId="{EB2EEDEA-F55B-49C4-BFD6-40AAB40D4AEB}">
      <dgm:prSet/>
      <dgm:spPr/>
      <dgm:t>
        <a:bodyPr/>
        <a:lstStyle/>
        <a:p>
          <a:endParaRPr lang="ru-RU"/>
        </a:p>
      </dgm:t>
    </dgm:pt>
    <dgm:pt modelId="{3CA08076-B734-4B60-A7D5-F2326C0B449E}" type="sibTrans" cxnId="{EB2EEDEA-F55B-49C4-BFD6-40AAB40D4AEB}">
      <dgm:prSet/>
      <dgm:spPr/>
      <dgm:t>
        <a:bodyPr/>
        <a:lstStyle/>
        <a:p>
          <a:endParaRPr lang="ru-RU"/>
        </a:p>
      </dgm:t>
    </dgm:pt>
    <dgm:pt modelId="{E4E8E67B-FE15-4621-8587-1D5F2597A18C}">
      <dgm:prSet custT="1"/>
      <dgm:spPr/>
      <dgm:t>
        <a:bodyPr/>
        <a:lstStyle/>
        <a:p>
          <a:pPr algn="l"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с..бака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вать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79713-F003-4A51-B80B-E1D13F44CB78}" type="parTrans" cxnId="{849656B8-C7EE-42A5-A4E1-7D868A369455}">
      <dgm:prSet/>
      <dgm:spPr/>
      <dgm:t>
        <a:bodyPr/>
        <a:lstStyle/>
        <a:p>
          <a:endParaRPr lang="ru-RU"/>
        </a:p>
      </dgm:t>
    </dgm:pt>
    <dgm:pt modelId="{380E23F3-0A62-4D79-B423-9B2A3D17C047}" type="sibTrans" cxnId="{849656B8-C7EE-42A5-A4E1-7D868A369455}">
      <dgm:prSet/>
      <dgm:spPr/>
      <dgm:t>
        <a:bodyPr/>
        <a:lstStyle/>
        <a:p>
          <a:endParaRPr lang="ru-RU"/>
        </a:p>
      </dgm:t>
    </dgm:pt>
    <dgm:pt modelId="{90F5C77E-E5E9-42F3-9298-9DBD563D79FC}" type="pres">
      <dgm:prSet presAssocID="{DBCA03F9-DC1D-46E0-A027-CF798EBD93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D6C7C-34BC-4B20-96A9-31D17B016B3A}" type="pres">
      <dgm:prSet presAssocID="{B311F54E-B188-4993-B3CE-83A82EB75DC2}" presName="circle1" presStyleLbl="node1" presStyleIdx="0" presStyleCnt="4"/>
      <dgm:spPr/>
    </dgm:pt>
    <dgm:pt modelId="{13B221E1-83F4-4536-A43D-514E669CB0A7}" type="pres">
      <dgm:prSet presAssocID="{B311F54E-B188-4993-B3CE-83A82EB75DC2}" presName="space" presStyleCnt="0"/>
      <dgm:spPr/>
    </dgm:pt>
    <dgm:pt modelId="{4EDED1D0-9BCA-4D6C-B0BD-418AE81D33E7}" type="pres">
      <dgm:prSet presAssocID="{B311F54E-B188-4993-B3CE-83A82EB75DC2}" presName="rect1" presStyleLbl="alignAcc1" presStyleIdx="0" presStyleCnt="4"/>
      <dgm:spPr/>
      <dgm:t>
        <a:bodyPr/>
        <a:lstStyle/>
        <a:p>
          <a:endParaRPr lang="ru-RU"/>
        </a:p>
      </dgm:t>
    </dgm:pt>
    <dgm:pt modelId="{A3BD474E-6AE5-4C28-A080-0BB28DB9F018}" type="pres">
      <dgm:prSet presAssocID="{F0433855-980C-4A30-BC56-40335C860B27}" presName="vertSpace2" presStyleLbl="node1" presStyleIdx="0" presStyleCnt="4"/>
      <dgm:spPr/>
    </dgm:pt>
    <dgm:pt modelId="{F426CA2B-CF96-49EC-9F17-A4547A43AC2D}" type="pres">
      <dgm:prSet presAssocID="{F0433855-980C-4A30-BC56-40335C860B27}" presName="circle2" presStyleLbl="node1" presStyleIdx="1" presStyleCnt="4"/>
      <dgm:spPr/>
    </dgm:pt>
    <dgm:pt modelId="{4F683839-D731-4C8A-AF67-314872646E68}" type="pres">
      <dgm:prSet presAssocID="{F0433855-980C-4A30-BC56-40335C860B27}" presName="rect2" presStyleLbl="alignAcc1" presStyleIdx="1" presStyleCnt="4"/>
      <dgm:spPr/>
      <dgm:t>
        <a:bodyPr/>
        <a:lstStyle/>
        <a:p>
          <a:endParaRPr lang="ru-RU"/>
        </a:p>
      </dgm:t>
    </dgm:pt>
    <dgm:pt modelId="{7F438728-990D-4347-AD8C-DF216A08956F}" type="pres">
      <dgm:prSet presAssocID="{F5C07339-855A-42E2-930F-B884532EDBFD}" presName="vertSpace3" presStyleLbl="node1" presStyleIdx="1" presStyleCnt="4"/>
      <dgm:spPr/>
    </dgm:pt>
    <dgm:pt modelId="{5E59D6C6-9072-4F57-8DF5-82AA01046F79}" type="pres">
      <dgm:prSet presAssocID="{F5C07339-855A-42E2-930F-B884532EDBFD}" presName="circle3" presStyleLbl="node1" presStyleIdx="2" presStyleCnt="4"/>
      <dgm:spPr/>
    </dgm:pt>
    <dgm:pt modelId="{9408F4CA-F24C-4EA7-857C-8589FCC4B36A}" type="pres">
      <dgm:prSet presAssocID="{F5C07339-855A-42E2-930F-B884532EDBFD}" presName="rect3" presStyleLbl="alignAcc1" presStyleIdx="2" presStyleCnt="4"/>
      <dgm:spPr/>
      <dgm:t>
        <a:bodyPr/>
        <a:lstStyle/>
        <a:p>
          <a:endParaRPr lang="ru-RU"/>
        </a:p>
      </dgm:t>
    </dgm:pt>
    <dgm:pt modelId="{5366AC6F-4DC1-4492-8A86-25D7A8FB9D43}" type="pres">
      <dgm:prSet presAssocID="{E4E8E67B-FE15-4621-8587-1D5F2597A18C}" presName="vertSpace4" presStyleLbl="node1" presStyleIdx="2" presStyleCnt="4"/>
      <dgm:spPr/>
    </dgm:pt>
    <dgm:pt modelId="{71E650C1-06FC-4902-8547-4BACF3F21730}" type="pres">
      <dgm:prSet presAssocID="{E4E8E67B-FE15-4621-8587-1D5F2597A18C}" presName="circle4" presStyleLbl="node1" presStyleIdx="3" presStyleCnt="4"/>
      <dgm:spPr/>
    </dgm:pt>
    <dgm:pt modelId="{E13E6D66-6681-4983-85E6-245604567647}" type="pres">
      <dgm:prSet presAssocID="{E4E8E67B-FE15-4621-8587-1D5F2597A18C}" presName="rect4" presStyleLbl="alignAcc1" presStyleIdx="3" presStyleCnt="4"/>
      <dgm:spPr/>
      <dgm:t>
        <a:bodyPr/>
        <a:lstStyle/>
        <a:p>
          <a:endParaRPr lang="ru-RU"/>
        </a:p>
      </dgm:t>
    </dgm:pt>
    <dgm:pt modelId="{A60227B6-52AB-48F9-9A70-032D7A93C0B3}" type="pres">
      <dgm:prSet presAssocID="{B311F54E-B188-4993-B3CE-83A82EB75D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B2DE-A5E2-4BB5-9CD0-EFF5C45C9234}" type="pres">
      <dgm:prSet presAssocID="{F0433855-980C-4A30-BC56-40335C860B2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B3557-7B76-4966-9221-19A94F1F7521}" type="pres">
      <dgm:prSet presAssocID="{F5C07339-855A-42E2-930F-B884532EDBF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C37A-EA03-4749-8040-5FF7F1EDBB92}" type="pres">
      <dgm:prSet presAssocID="{E4E8E67B-FE15-4621-8587-1D5F2597A1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FC28B-2DFA-4F75-BC65-870A8647A1FD}" type="presOf" srcId="{F0433855-980C-4A30-BC56-40335C860B27}" destId="{1427B2DE-A5E2-4BB5-9CD0-EFF5C45C9234}" srcOrd="1" destOrd="0" presId="urn:microsoft.com/office/officeart/2005/8/layout/target3"/>
    <dgm:cxn modelId="{D38D96DD-7AE8-409E-A7D2-2A1DCADD1627}" type="presOf" srcId="{F0433855-980C-4A30-BC56-40335C860B27}" destId="{4F683839-D731-4C8A-AF67-314872646E68}" srcOrd="0" destOrd="0" presId="urn:microsoft.com/office/officeart/2005/8/layout/target3"/>
    <dgm:cxn modelId="{97B4E65C-6A74-44D4-9BB8-775B3FE71FC6}" type="presOf" srcId="{F5C07339-855A-42E2-930F-B884532EDBFD}" destId="{FFDB3557-7B76-4966-9221-19A94F1F7521}" srcOrd="1" destOrd="0" presId="urn:microsoft.com/office/officeart/2005/8/layout/target3"/>
    <dgm:cxn modelId="{9B7BD711-44F7-4372-AD9A-363EAF6C1906}" type="presOf" srcId="{E4E8E67B-FE15-4621-8587-1D5F2597A18C}" destId="{B52AC37A-EA03-4749-8040-5FF7F1EDBB92}" srcOrd="1" destOrd="0" presId="urn:microsoft.com/office/officeart/2005/8/layout/target3"/>
    <dgm:cxn modelId="{EB2EEDEA-F55B-49C4-BFD6-40AAB40D4AEB}" srcId="{DBCA03F9-DC1D-46E0-A027-CF798EBD9386}" destId="{F5C07339-855A-42E2-930F-B884532EDBFD}" srcOrd="2" destOrd="0" parTransId="{0955C987-30A2-487A-B59E-3413A35EE9A0}" sibTransId="{3CA08076-B734-4B60-A7D5-F2326C0B449E}"/>
    <dgm:cxn modelId="{7C856E75-6FA0-446A-B11B-6097143F868F}" type="presOf" srcId="{E4E8E67B-FE15-4621-8587-1D5F2597A18C}" destId="{E13E6D66-6681-4983-85E6-245604567647}" srcOrd="0" destOrd="0" presId="urn:microsoft.com/office/officeart/2005/8/layout/target3"/>
    <dgm:cxn modelId="{91E9053B-6535-4190-8DBC-B69C032EBC7B}" type="presOf" srcId="{DBCA03F9-DC1D-46E0-A027-CF798EBD9386}" destId="{90F5C77E-E5E9-42F3-9298-9DBD563D79FC}" srcOrd="0" destOrd="0" presId="urn:microsoft.com/office/officeart/2005/8/layout/target3"/>
    <dgm:cxn modelId="{E699ADBF-D2A8-488D-A3A8-753C8E55671D}" srcId="{DBCA03F9-DC1D-46E0-A027-CF798EBD9386}" destId="{B311F54E-B188-4993-B3CE-83A82EB75DC2}" srcOrd="0" destOrd="0" parTransId="{FAB7A42B-8EFE-45F1-BDEB-F664DD86C465}" sibTransId="{766178EE-A878-4817-BCBF-94CA3D878624}"/>
    <dgm:cxn modelId="{849656B8-C7EE-42A5-A4E1-7D868A369455}" srcId="{DBCA03F9-DC1D-46E0-A027-CF798EBD9386}" destId="{E4E8E67B-FE15-4621-8587-1D5F2597A18C}" srcOrd="3" destOrd="0" parTransId="{D2F79713-F003-4A51-B80B-E1D13F44CB78}" sibTransId="{380E23F3-0A62-4D79-B423-9B2A3D17C047}"/>
    <dgm:cxn modelId="{07EADB28-8655-4221-832A-1B8CA2D9F16B}" type="presOf" srcId="{B311F54E-B188-4993-B3CE-83A82EB75DC2}" destId="{4EDED1D0-9BCA-4D6C-B0BD-418AE81D33E7}" srcOrd="0" destOrd="0" presId="urn:microsoft.com/office/officeart/2005/8/layout/target3"/>
    <dgm:cxn modelId="{62042AE7-1414-470B-B18E-C19B9C50CDB6}" srcId="{DBCA03F9-DC1D-46E0-A027-CF798EBD9386}" destId="{F0433855-980C-4A30-BC56-40335C860B27}" srcOrd="1" destOrd="0" parTransId="{741100EC-B8E3-4384-BFE3-8223E72BC225}" sibTransId="{2682A64D-FC29-4C88-A4FA-7AD527ADD4E9}"/>
    <dgm:cxn modelId="{248844E3-DED8-4473-9D14-EDC2B549E64A}" type="presOf" srcId="{B311F54E-B188-4993-B3CE-83A82EB75DC2}" destId="{A60227B6-52AB-48F9-9A70-032D7A93C0B3}" srcOrd="1" destOrd="0" presId="urn:microsoft.com/office/officeart/2005/8/layout/target3"/>
    <dgm:cxn modelId="{F031901A-18AA-4729-B092-E357B8080C5F}" type="presOf" srcId="{F5C07339-855A-42E2-930F-B884532EDBFD}" destId="{9408F4CA-F24C-4EA7-857C-8589FCC4B36A}" srcOrd="0" destOrd="0" presId="urn:microsoft.com/office/officeart/2005/8/layout/target3"/>
    <dgm:cxn modelId="{7787CE8B-1D2E-4023-A644-3F44D6FABFBA}" type="presParOf" srcId="{90F5C77E-E5E9-42F3-9298-9DBD563D79FC}" destId="{BACD6C7C-34BC-4B20-96A9-31D17B016B3A}" srcOrd="0" destOrd="0" presId="urn:microsoft.com/office/officeart/2005/8/layout/target3"/>
    <dgm:cxn modelId="{999B95DC-DAAA-4D74-A035-70B83E40C181}" type="presParOf" srcId="{90F5C77E-E5E9-42F3-9298-9DBD563D79FC}" destId="{13B221E1-83F4-4536-A43D-514E669CB0A7}" srcOrd="1" destOrd="0" presId="urn:microsoft.com/office/officeart/2005/8/layout/target3"/>
    <dgm:cxn modelId="{AABEB770-2029-4BDE-A2E7-6128F8ACD091}" type="presParOf" srcId="{90F5C77E-E5E9-42F3-9298-9DBD563D79FC}" destId="{4EDED1D0-9BCA-4D6C-B0BD-418AE81D33E7}" srcOrd="2" destOrd="0" presId="urn:microsoft.com/office/officeart/2005/8/layout/target3"/>
    <dgm:cxn modelId="{8F5F1B77-3692-4C03-897D-92149445E38F}" type="presParOf" srcId="{90F5C77E-E5E9-42F3-9298-9DBD563D79FC}" destId="{A3BD474E-6AE5-4C28-A080-0BB28DB9F018}" srcOrd="3" destOrd="0" presId="urn:microsoft.com/office/officeart/2005/8/layout/target3"/>
    <dgm:cxn modelId="{EB10970D-EDE5-4E83-8617-6EAEA00ACE89}" type="presParOf" srcId="{90F5C77E-E5E9-42F3-9298-9DBD563D79FC}" destId="{F426CA2B-CF96-49EC-9F17-A4547A43AC2D}" srcOrd="4" destOrd="0" presId="urn:microsoft.com/office/officeart/2005/8/layout/target3"/>
    <dgm:cxn modelId="{DFFE9F72-17B7-4E33-9BA3-296735475F2A}" type="presParOf" srcId="{90F5C77E-E5E9-42F3-9298-9DBD563D79FC}" destId="{4F683839-D731-4C8A-AF67-314872646E68}" srcOrd="5" destOrd="0" presId="urn:microsoft.com/office/officeart/2005/8/layout/target3"/>
    <dgm:cxn modelId="{CD3A9679-1678-4B21-83FA-71A3F454C43A}" type="presParOf" srcId="{90F5C77E-E5E9-42F3-9298-9DBD563D79FC}" destId="{7F438728-990D-4347-AD8C-DF216A08956F}" srcOrd="6" destOrd="0" presId="urn:microsoft.com/office/officeart/2005/8/layout/target3"/>
    <dgm:cxn modelId="{0D742D97-119C-4AD8-8CBB-776302567B49}" type="presParOf" srcId="{90F5C77E-E5E9-42F3-9298-9DBD563D79FC}" destId="{5E59D6C6-9072-4F57-8DF5-82AA01046F79}" srcOrd="7" destOrd="0" presId="urn:microsoft.com/office/officeart/2005/8/layout/target3"/>
    <dgm:cxn modelId="{B2EB8F9B-23BC-4FFA-B736-7748DC33E5CE}" type="presParOf" srcId="{90F5C77E-E5E9-42F3-9298-9DBD563D79FC}" destId="{9408F4CA-F24C-4EA7-857C-8589FCC4B36A}" srcOrd="8" destOrd="0" presId="urn:microsoft.com/office/officeart/2005/8/layout/target3"/>
    <dgm:cxn modelId="{D2627C25-9B0B-4E3E-9EC5-5D3719F47A44}" type="presParOf" srcId="{90F5C77E-E5E9-42F3-9298-9DBD563D79FC}" destId="{5366AC6F-4DC1-4492-8A86-25D7A8FB9D43}" srcOrd="9" destOrd="0" presId="urn:microsoft.com/office/officeart/2005/8/layout/target3"/>
    <dgm:cxn modelId="{0EC74B44-F8D7-428C-A60A-820C2E46CE5D}" type="presParOf" srcId="{90F5C77E-E5E9-42F3-9298-9DBD563D79FC}" destId="{71E650C1-06FC-4902-8547-4BACF3F21730}" srcOrd="10" destOrd="0" presId="urn:microsoft.com/office/officeart/2005/8/layout/target3"/>
    <dgm:cxn modelId="{38D70998-B826-466A-93C6-32A1D93ED907}" type="presParOf" srcId="{90F5C77E-E5E9-42F3-9298-9DBD563D79FC}" destId="{E13E6D66-6681-4983-85E6-245604567647}" srcOrd="11" destOrd="0" presId="urn:microsoft.com/office/officeart/2005/8/layout/target3"/>
    <dgm:cxn modelId="{5F135932-69EA-47B1-925F-43A362DBD181}" type="presParOf" srcId="{90F5C77E-E5E9-42F3-9298-9DBD563D79FC}" destId="{A60227B6-52AB-48F9-9A70-032D7A93C0B3}" srcOrd="12" destOrd="0" presId="urn:microsoft.com/office/officeart/2005/8/layout/target3"/>
    <dgm:cxn modelId="{B8958EDC-9734-4059-841E-4BD43D5F767D}" type="presParOf" srcId="{90F5C77E-E5E9-42F3-9298-9DBD563D79FC}" destId="{1427B2DE-A5E2-4BB5-9CD0-EFF5C45C9234}" srcOrd="13" destOrd="0" presId="urn:microsoft.com/office/officeart/2005/8/layout/target3"/>
    <dgm:cxn modelId="{46315710-74C4-41F4-AEB9-419CDA840668}" type="presParOf" srcId="{90F5C77E-E5E9-42F3-9298-9DBD563D79FC}" destId="{FFDB3557-7B76-4966-9221-19A94F1F7521}" srcOrd="14" destOrd="0" presId="urn:microsoft.com/office/officeart/2005/8/layout/target3"/>
    <dgm:cxn modelId="{6E2631EF-B453-4322-833E-F3852098C984}" type="presParOf" srcId="{90F5C77E-E5E9-42F3-9298-9DBD563D79FC}" destId="{B52AC37A-EA03-4749-8040-5FF7F1EDBB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A03F9-DC1D-46E0-A027-CF798EBD938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11F54E-B188-4993-B3CE-83A82EB75DC2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пной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A42B-8EFE-45F1-BDEB-F664DD86C465}" type="parTrans" cxnId="{E699ADBF-D2A8-488D-A3A8-753C8E55671D}">
      <dgm:prSet/>
      <dgm:spPr/>
      <dgm:t>
        <a:bodyPr/>
        <a:lstStyle/>
        <a:p>
          <a:endParaRPr lang="ru-RU"/>
        </a:p>
      </dgm:t>
    </dgm:pt>
    <dgm:pt modelId="{766178EE-A878-4817-BCBF-94CA3D878624}" type="sibTrans" cxnId="{E699ADBF-D2A8-488D-A3A8-753C8E55671D}">
      <dgm:prSet/>
      <dgm:spPr/>
      <dgm:t>
        <a:bodyPr/>
        <a:lstStyle/>
        <a:p>
          <a:endParaRPr lang="ru-RU"/>
        </a:p>
      </dgm:t>
    </dgm:pt>
    <dgm:pt modelId="{F0433855-980C-4A30-BC56-40335C860B27}">
      <dgm:prSet custT="1"/>
      <dgm:spPr/>
      <dgm:t>
        <a:bodyPr/>
        <a:lstStyle/>
        <a:p>
          <a:pPr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кзал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100EC-B8E3-4384-BFE3-8223E72BC225}" type="parTrans" cxnId="{62042AE7-1414-470B-B18E-C19B9C50CDB6}">
      <dgm:prSet/>
      <dgm:spPr/>
      <dgm:t>
        <a:bodyPr/>
        <a:lstStyle/>
        <a:p>
          <a:endParaRPr lang="ru-RU"/>
        </a:p>
      </dgm:t>
    </dgm:pt>
    <dgm:pt modelId="{2682A64D-FC29-4C88-A4FA-7AD527ADD4E9}" type="sibTrans" cxnId="{62042AE7-1414-470B-B18E-C19B9C50CDB6}">
      <dgm:prSet/>
      <dgm:spPr/>
      <dgm:t>
        <a:bodyPr/>
        <a:lstStyle/>
        <a:p>
          <a:endParaRPr lang="ru-RU"/>
        </a:p>
      </dgm:t>
    </dgm:pt>
    <dgm:pt modelId="{F5C07339-855A-42E2-930F-B884532EDBFD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5C987-30A2-487A-B59E-3413A35EE9A0}" type="parTrans" cxnId="{EB2EEDEA-F55B-49C4-BFD6-40AAB40D4AEB}">
      <dgm:prSet/>
      <dgm:spPr/>
      <dgm:t>
        <a:bodyPr/>
        <a:lstStyle/>
        <a:p>
          <a:endParaRPr lang="ru-RU"/>
        </a:p>
      </dgm:t>
    </dgm:pt>
    <dgm:pt modelId="{3CA08076-B734-4B60-A7D5-F2326C0B449E}" type="sibTrans" cxnId="{EB2EEDEA-F55B-49C4-BFD6-40AAB40D4AEB}">
      <dgm:prSet/>
      <dgm:spPr/>
      <dgm:t>
        <a:bodyPr/>
        <a:lstStyle/>
        <a:p>
          <a:endParaRPr lang="ru-RU"/>
        </a:p>
      </dgm:t>
    </dgm:pt>
    <dgm:pt modelId="{E4E8E67B-FE15-4621-8587-1D5F2597A18C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79713-F003-4A51-B80B-E1D13F44CB78}" type="parTrans" cxnId="{849656B8-C7EE-42A5-A4E1-7D868A369455}">
      <dgm:prSet/>
      <dgm:spPr/>
      <dgm:t>
        <a:bodyPr/>
        <a:lstStyle/>
        <a:p>
          <a:endParaRPr lang="ru-RU"/>
        </a:p>
      </dgm:t>
    </dgm:pt>
    <dgm:pt modelId="{380E23F3-0A62-4D79-B423-9B2A3D17C047}" type="sibTrans" cxnId="{849656B8-C7EE-42A5-A4E1-7D868A369455}">
      <dgm:prSet/>
      <dgm:spPr/>
      <dgm:t>
        <a:bodyPr/>
        <a:lstStyle/>
        <a:p>
          <a:endParaRPr lang="ru-RU"/>
        </a:p>
      </dgm:t>
    </dgm:pt>
    <dgm:pt modelId="{90F5C77E-E5E9-42F3-9298-9DBD563D79FC}" type="pres">
      <dgm:prSet presAssocID="{DBCA03F9-DC1D-46E0-A027-CF798EBD93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D6C7C-34BC-4B20-96A9-31D17B016B3A}" type="pres">
      <dgm:prSet presAssocID="{B311F54E-B188-4993-B3CE-83A82EB75DC2}" presName="circle1" presStyleLbl="node1" presStyleIdx="0" presStyleCnt="4"/>
      <dgm:spPr/>
    </dgm:pt>
    <dgm:pt modelId="{13B221E1-83F4-4536-A43D-514E669CB0A7}" type="pres">
      <dgm:prSet presAssocID="{B311F54E-B188-4993-B3CE-83A82EB75DC2}" presName="space" presStyleCnt="0"/>
      <dgm:spPr/>
    </dgm:pt>
    <dgm:pt modelId="{4EDED1D0-9BCA-4D6C-B0BD-418AE81D33E7}" type="pres">
      <dgm:prSet presAssocID="{B311F54E-B188-4993-B3CE-83A82EB75DC2}" presName="rect1" presStyleLbl="alignAcc1" presStyleIdx="0" presStyleCnt="4"/>
      <dgm:spPr/>
      <dgm:t>
        <a:bodyPr/>
        <a:lstStyle/>
        <a:p>
          <a:endParaRPr lang="ru-RU"/>
        </a:p>
      </dgm:t>
    </dgm:pt>
    <dgm:pt modelId="{A3BD474E-6AE5-4C28-A080-0BB28DB9F018}" type="pres">
      <dgm:prSet presAssocID="{F0433855-980C-4A30-BC56-40335C860B27}" presName="vertSpace2" presStyleLbl="node1" presStyleIdx="0" presStyleCnt="4"/>
      <dgm:spPr/>
    </dgm:pt>
    <dgm:pt modelId="{F426CA2B-CF96-49EC-9F17-A4547A43AC2D}" type="pres">
      <dgm:prSet presAssocID="{F0433855-980C-4A30-BC56-40335C860B27}" presName="circle2" presStyleLbl="node1" presStyleIdx="1" presStyleCnt="4"/>
      <dgm:spPr/>
    </dgm:pt>
    <dgm:pt modelId="{4F683839-D731-4C8A-AF67-314872646E68}" type="pres">
      <dgm:prSet presAssocID="{F0433855-980C-4A30-BC56-40335C860B27}" presName="rect2" presStyleLbl="alignAcc1" presStyleIdx="1" presStyleCnt="4"/>
      <dgm:spPr/>
      <dgm:t>
        <a:bodyPr/>
        <a:lstStyle/>
        <a:p>
          <a:endParaRPr lang="ru-RU"/>
        </a:p>
      </dgm:t>
    </dgm:pt>
    <dgm:pt modelId="{7F438728-990D-4347-AD8C-DF216A08956F}" type="pres">
      <dgm:prSet presAssocID="{F5C07339-855A-42E2-930F-B884532EDBFD}" presName="vertSpace3" presStyleLbl="node1" presStyleIdx="1" presStyleCnt="4"/>
      <dgm:spPr/>
    </dgm:pt>
    <dgm:pt modelId="{5E59D6C6-9072-4F57-8DF5-82AA01046F79}" type="pres">
      <dgm:prSet presAssocID="{F5C07339-855A-42E2-930F-B884532EDBFD}" presName="circle3" presStyleLbl="node1" presStyleIdx="2" presStyleCnt="4"/>
      <dgm:spPr/>
    </dgm:pt>
    <dgm:pt modelId="{9408F4CA-F24C-4EA7-857C-8589FCC4B36A}" type="pres">
      <dgm:prSet presAssocID="{F5C07339-855A-42E2-930F-B884532EDBFD}" presName="rect3" presStyleLbl="alignAcc1" presStyleIdx="2" presStyleCnt="4"/>
      <dgm:spPr/>
      <dgm:t>
        <a:bodyPr/>
        <a:lstStyle/>
        <a:p>
          <a:endParaRPr lang="ru-RU"/>
        </a:p>
      </dgm:t>
    </dgm:pt>
    <dgm:pt modelId="{5366AC6F-4DC1-4492-8A86-25D7A8FB9D43}" type="pres">
      <dgm:prSet presAssocID="{E4E8E67B-FE15-4621-8587-1D5F2597A18C}" presName="vertSpace4" presStyleLbl="node1" presStyleIdx="2" presStyleCnt="4"/>
      <dgm:spPr/>
    </dgm:pt>
    <dgm:pt modelId="{71E650C1-06FC-4902-8547-4BACF3F21730}" type="pres">
      <dgm:prSet presAssocID="{E4E8E67B-FE15-4621-8587-1D5F2597A18C}" presName="circle4" presStyleLbl="node1" presStyleIdx="3" presStyleCnt="4"/>
      <dgm:spPr/>
    </dgm:pt>
    <dgm:pt modelId="{E13E6D66-6681-4983-85E6-245604567647}" type="pres">
      <dgm:prSet presAssocID="{E4E8E67B-FE15-4621-8587-1D5F2597A18C}" presName="rect4" presStyleLbl="alignAcc1" presStyleIdx="3" presStyleCnt="4"/>
      <dgm:spPr/>
      <dgm:t>
        <a:bodyPr/>
        <a:lstStyle/>
        <a:p>
          <a:endParaRPr lang="ru-RU"/>
        </a:p>
      </dgm:t>
    </dgm:pt>
    <dgm:pt modelId="{A60227B6-52AB-48F9-9A70-032D7A93C0B3}" type="pres">
      <dgm:prSet presAssocID="{B311F54E-B188-4993-B3CE-83A82EB75D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B2DE-A5E2-4BB5-9CD0-EFF5C45C9234}" type="pres">
      <dgm:prSet presAssocID="{F0433855-980C-4A30-BC56-40335C860B2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B3557-7B76-4966-9221-19A94F1F7521}" type="pres">
      <dgm:prSet presAssocID="{F5C07339-855A-42E2-930F-B884532EDBF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C37A-EA03-4749-8040-5FF7F1EDBB92}" type="pres">
      <dgm:prSet presAssocID="{E4E8E67B-FE15-4621-8587-1D5F2597A1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D58AD-B1E2-4098-B50B-FA44CEC5AE29}" type="presOf" srcId="{E4E8E67B-FE15-4621-8587-1D5F2597A18C}" destId="{B52AC37A-EA03-4749-8040-5FF7F1EDBB92}" srcOrd="1" destOrd="0" presId="urn:microsoft.com/office/officeart/2005/8/layout/target3"/>
    <dgm:cxn modelId="{0EBE033C-013F-4027-8064-CE22636C4F86}" type="presOf" srcId="{E4E8E67B-FE15-4621-8587-1D5F2597A18C}" destId="{E13E6D66-6681-4983-85E6-245604567647}" srcOrd="0" destOrd="0" presId="urn:microsoft.com/office/officeart/2005/8/layout/target3"/>
    <dgm:cxn modelId="{E763186C-6F36-4157-9C2A-47F4374B5214}" type="presOf" srcId="{B311F54E-B188-4993-B3CE-83A82EB75DC2}" destId="{A60227B6-52AB-48F9-9A70-032D7A93C0B3}" srcOrd="1" destOrd="0" presId="urn:microsoft.com/office/officeart/2005/8/layout/target3"/>
    <dgm:cxn modelId="{497FC6BD-51B1-4EDC-A854-88BEF235B736}" type="presOf" srcId="{F5C07339-855A-42E2-930F-B884532EDBFD}" destId="{9408F4CA-F24C-4EA7-857C-8589FCC4B36A}" srcOrd="0" destOrd="0" presId="urn:microsoft.com/office/officeart/2005/8/layout/target3"/>
    <dgm:cxn modelId="{191FDF8C-A14D-429F-8B24-2370CFEDF234}" type="presOf" srcId="{F5C07339-855A-42E2-930F-B884532EDBFD}" destId="{FFDB3557-7B76-4966-9221-19A94F1F7521}" srcOrd="1" destOrd="0" presId="urn:microsoft.com/office/officeart/2005/8/layout/target3"/>
    <dgm:cxn modelId="{AEE24AA4-68E3-4E92-9D20-B17F0E4C238F}" type="presOf" srcId="{DBCA03F9-DC1D-46E0-A027-CF798EBD9386}" destId="{90F5C77E-E5E9-42F3-9298-9DBD563D79FC}" srcOrd="0" destOrd="0" presId="urn:microsoft.com/office/officeart/2005/8/layout/target3"/>
    <dgm:cxn modelId="{68494A44-3D43-4A62-B131-BC237847240E}" type="presOf" srcId="{F0433855-980C-4A30-BC56-40335C860B27}" destId="{1427B2DE-A5E2-4BB5-9CD0-EFF5C45C9234}" srcOrd="1" destOrd="0" presId="urn:microsoft.com/office/officeart/2005/8/layout/target3"/>
    <dgm:cxn modelId="{EB2EEDEA-F55B-49C4-BFD6-40AAB40D4AEB}" srcId="{DBCA03F9-DC1D-46E0-A027-CF798EBD9386}" destId="{F5C07339-855A-42E2-930F-B884532EDBFD}" srcOrd="2" destOrd="0" parTransId="{0955C987-30A2-487A-B59E-3413A35EE9A0}" sibTransId="{3CA08076-B734-4B60-A7D5-F2326C0B449E}"/>
    <dgm:cxn modelId="{1C8D05E8-F740-4A9F-BA67-399AEFC2C14F}" type="presOf" srcId="{B311F54E-B188-4993-B3CE-83A82EB75DC2}" destId="{4EDED1D0-9BCA-4D6C-B0BD-418AE81D33E7}" srcOrd="0" destOrd="0" presId="urn:microsoft.com/office/officeart/2005/8/layout/target3"/>
    <dgm:cxn modelId="{39053496-8C42-4EE4-9378-D1E734E25C73}" type="presOf" srcId="{F0433855-980C-4A30-BC56-40335C860B27}" destId="{4F683839-D731-4C8A-AF67-314872646E68}" srcOrd="0" destOrd="0" presId="urn:microsoft.com/office/officeart/2005/8/layout/target3"/>
    <dgm:cxn modelId="{E699ADBF-D2A8-488D-A3A8-753C8E55671D}" srcId="{DBCA03F9-DC1D-46E0-A027-CF798EBD9386}" destId="{B311F54E-B188-4993-B3CE-83A82EB75DC2}" srcOrd="0" destOrd="0" parTransId="{FAB7A42B-8EFE-45F1-BDEB-F664DD86C465}" sibTransId="{766178EE-A878-4817-BCBF-94CA3D878624}"/>
    <dgm:cxn modelId="{849656B8-C7EE-42A5-A4E1-7D868A369455}" srcId="{DBCA03F9-DC1D-46E0-A027-CF798EBD9386}" destId="{E4E8E67B-FE15-4621-8587-1D5F2597A18C}" srcOrd="3" destOrd="0" parTransId="{D2F79713-F003-4A51-B80B-E1D13F44CB78}" sibTransId="{380E23F3-0A62-4D79-B423-9B2A3D17C047}"/>
    <dgm:cxn modelId="{62042AE7-1414-470B-B18E-C19B9C50CDB6}" srcId="{DBCA03F9-DC1D-46E0-A027-CF798EBD9386}" destId="{F0433855-980C-4A30-BC56-40335C860B27}" srcOrd="1" destOrd="0" parTransId="{741100EC-B8E3-4384-BFE3-8223E72BC225}" sibTransId="{2682A64D-FC29-4C88-A4FA-7AD527ADD4E9}"/>
    <dgm:cxn modelId="{7859701C-C843-48D3-A602-24F05507951E}" type="presParOf" srcId="{90F5C77E-E5E9-42F3-9298-9DBD563D79FC}" destId="{BACD6C7C-34BC-4B20-96A9-31D17B016B3A}" srcOrd="0" destOrd="0" presId="urn:microsoft.com/office/officeart/2005/8/layout/target3"/>
    <dgm:cxn modelId="{3250B16C-1DE5-4B97-B188-C8BF577A9330}" type="presParOf" srcId="{90F5C77E-E5E9-42F3-9298-9DBD563D79FC}" destId="{13B221E1-83F4-4536-A43D-514E669CB0A7}" srcOrd="1" destOrd="0" presId="urn:microsoft.com/office/officeart/2005/8/layout/target3"/>
    <dgm:cxn modelId="{AF736E45-20AC-4B42-B230-27DB7116CA82}" type="presParOf" srcId="{90F5C77E-E5E9-42F3-9298-9DBD563D79FC}" destId="{4EDED1D0-9BCA-4D6C-B0BD-418AE81D33E7}" srcOrd="2" destOrd="0" presId="urn:microsoft.com/office/officeart/2005/8/layout/target3"/>
    <dgm:cxn modelId="{AEC63670-869C-46CF-987B-415D4C8F05FA}" type="presParOf" srcId="{90F5C77E-E5E9-42F3-9298-9DBD563D79FC}" destId="{A3BD474E-6AE5-4C28-A080-0BB28DB9F018}" srcOrd="3" destOrd="0" presId="urn:microsoft.com/office/officeart/2005/8/layout/target3"/>
    <dgm:cxn modelId="{AB76DD59-7632-48FF-918C-F49C78D063ED}" type="presParOf" srcId="{90F5C77E-E5E9-42F3-9298-9DBD563D79FC}" destId="{F426CA2B-CF96-49EC-9F17-A4547A43AC2D}" srcOrd="4" destOrd="0" presId="urn:microsoft.com/office/officeart/2005/8/layout/target3"/>
    <dgm:cxn modelId="{54E50D1C-A60D-47A9-B4DD-3C91A7E18EF4}" type="presParOf" srcId="{90F5C77E-E5E9-42F3-9298-9DBD563D79FC}" destId="{4F683839-D731-4C8A-AF67-314872646E68}" srcOrd="5" destOrd="0" presId="urn:microsoft.com/office/officeart/2005/8/layout/target3"/>
    <dgm:cxn modelId="{33168B99-E636-42C8-90F3-09B96BBA06DE}" type="presParOf" srcId="{90F5C77E-E5E9-42F3-9298-9DBD563D79FC}" destId="{7F438728-990D-4347-AD8C-DF216A08956F}" srcOrd="6" destOrd="0" presId="urn:microsoft.com/office/officeart/2005/8/layout/target3"/>
    <dgm:cxn modelId="{A8D054A6-42CB-4AD1-AAF6-E49B29B2E978}" type="presParOf" srcId="{90F5C77E-E5E9-42F3-9298-9DBD563D79FC}" destId="{5E59D6C6-9072-4F57-8DF5-82AA01046F79}" srcOrd="7" destOrd="0" presId="urn:microsoft.com/office/officeart/2005/8/layout/target3"/>
    <dgm:cxn modelId="{CFC55984-1734-405C-9709-BDB7D65AED90}" type="presParOf" srcId="{90F5C77E-E5E9-42F3-9298-9DBD563D79FC}" destId="{9408F4CA-F24C-4EA7-857C-8589FCC4B36A}" srcOrd="8" destOrd="0" presId="urn:microsoft.com/office/officeart/2005/8/layout/target3"/>
    <dgm:cxn modelId="{7195FD3E-6638-4B1B-8B9E-689655CA9491}" type="presParOf" srcId="{90F5C77E-E5E9-42F3-9298-9DBD563D79FC}" destId="{5366AC6F-4DC1-4492-8A86-25D7A8FB9D43}" srcOrd="9" destOrd="0" presId="urn:microsoft.com/office/officeart/2005/8/layout/target3"/>
    <dgm:cxn modelId="{12F123BA-09F0-45F5-B5CE-DACA0C3BCED7}" type="presParOf" srcId="{90F5C77E-E5E9-42F3-9298-9DBD563D79FC}" destId="{71E650C1-06FC-4902-8547-4BACF3F21730}" srcOrd="10" destOrd="0" presId="urn:microsoft.com/office/officeart/2005/8/layout/target3"/>
    <dgm:cxn modelId="{4A029C6C-9362-4D3A-8970-B42692A98BA0}" type="presParOf" srcId="{90F5C77E-E5E9-42F3-9298-9DBD563D79FC}" destId="{E13E6D66-6681-4983-85E6-245604567647}" srcOrd="11" destOrd="0" presId="urn:microsoft.com/office/officeart/2005/8/layout/target3"/>
    <dgm:cxn modelId="{390C11A4-6AA3-4164-9C08-3E36DE90EE1C}" type="presParOf" srcId="{90F5C77E-E5E9-42F3-9298-9DBD563D79FC}" destId="{A60227B6-52AB-48F9-9A70-032D7A93C0B3}" srcOrd="12" destOrd="0" presId="urn:microsoft.com/office/officeart/2005/8/layout/target3"/>
    <dgm:cxn modelId="{C8C86AE3-1F26-4565-8DBF-04EED28B554A}" type="presParOf" srcId="{90F5C77E-E5E9-42F3-9298-9DBD563D79FC}" destId="{1427B2DE-A5E2-4BB5-9CD0-EFF5C45C9234}" srcOrd="13" destOrd="0" presId="urn:microsoft.com/office/officeart/2005/8/layout/target3"/>
    <dgm:cxn modelId="{02E0C59C-D39D-4890-9046-D7B9CA3308B6}" type="presParOf" srcId="{90F5C77E-E5E9-42F3-9298-9DBD563D79FC}" destId="{FFDB3557-7B76-4966-9221-19A94F1F7521}" srcOrd="14" destOrd="0" presId="urn:microsoft.com/office/officeart/2005/8/layout/target3"/>
    <dgm:cxn modelId="{3BE6148B-20B3-495E-9517-219FDFF53E0D}" type="presParOf" srcId="{90F5C77E-E5E9-42F3-9298-9DBD563D79FC}" destId="{B52AC37A-EA03-4749-8040-5FF7F1EDBB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A03F9-DC1D-46E0-A027-CF798EBD938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11F54E-B188-4993-B3CE-83A82EB75DC2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пной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изл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жение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стение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A42B-8EFE-45F1-BDEB-F664DD86C465}" type="parTrans" cxnId="{E699ADBF-D2A8-488D-A3A8-753C8E55671D}">
      <dgm:prSet/>
      <dgm:spPr/>
      <dgm:t>
        <a:bodyPr/>
        <a:lstStyle/>
        <a:p>
          <a:endParaRPr lang="ru-RU"/>
        </a:p>
      </dgm:t>
    </dgm:pt>
    <dgm:pt modelId="{766178EE-A878-4817-BCBF-94CA3D878624}" type="sibTrans" cxnId="{E699ADBF-D2A8-488D-A3A8-753C8E55671D}">
      <dgm:prSet/>
      <dgm:spPr/>
      <dgm:t>
        <a:bodyPr/>
        <a:lstStyle/>
        <a:p>
          <a:endParaRPr lang="ru-RU"/>
        </a:p>
      </dgm:t>
    </dgm:pt>
    <dgm:pt modelId="{F0433855-980C-4A30-BC56-40335C860B27}">
      <dgm:prSet custT="1"/>
      <dgm:spPr/>
      <dgm:t>
        <a:bodyPr/>
        <a:lstStyle/>
        <a:p>
          <a:pPr rtl="0"/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кзал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выр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..щенный,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100EC-B8E3-4384-BFE3-8223E72BC225}" type="parTrans" cxnId="{62042AE7-1414-470B-B18E-C19B9C50CDB6}">
      <dgm:prSet/>
      <dgm:spPr/>
      <dgm:t>
        <a:bodyPr/>
        <a:lstStyle/>
        <a:p>
          <a:endParaRPr lang="ru-RU"/>
        </a:p>
      </dgm:t>
    </dgm:pt>
    <dgm:pt modelId="{2682A64D-FC29-4C88-A4FA-7AD527ADD4E9}" type="sibTrans" cxnId="{62042AE7-1414-470B-B18E-C19B9C50CDB6}">
      <dgm:prSet/>
      <dgm:spPr/>
      <dgm:t>
        <a:bodyPr/>
        <a:lstStyle/>
        <a:p>
          <a:endParaRPr lang="ru-RU"/>
        </a:p>
      </dgm:t>
    </dgm:pt>
    <dgm:pt modelId="{F5C07339-855A-42E2-930F-B884532EDBFD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рить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р..сток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5C987-30A2-487A-B59E-3413A35EE9A0}" type="parTrans" cxnId="{EB2EEDEA-F55B-49C4-BFD6-40AAB40D4AEB}">
      <dgm:prSet/>
      <dgm:spPr/>
      <dgm:t>
        <a:bodyPr/>
        <a:lstStyle/>
        <a:p>
          <a:endParaRPr lang="ru-RU"/>
        </a:p>
      </dgm:t>
    </dgm:pt>
    <dgm:pt modelId="{3CA08076-B734-4B60-A7D5-F2326C0B449E}" type="sibTrans" cxnId="{EB2EEDEA-F55B-49C4-BFD6-40AAB40D4AEB}">
      <dgm:prSet/>
      <dgm:spPr/>
      <dgm:t>
        <a:bodyPr/>
        <a:lstStyle/>
        <a:p>
          <a:endParaRPr lang="ru-RU"/>
        </a:p>
      </dgm:t>
    </dgm:pt>
    <dgm:pt modelId="{E4E8E67B-FE15-4621-8587-1D5F2597A18C}">
      <dgm:prSet custT="1"/>
      <dgm:spPr/>
      <dgm:t>
        <a:bodyPr/>
        <a:lstStyle/>
        <a:p>
          <a:pPr rtl="0"/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с..бака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вать</a:t>
          </a:r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79713-F003-4A51-B80B-E1D13F44CB78}" type="parTrans" cxnId="{849656B8-C7EE-42A5-A4E1-7D868A369455}">
      <dgm:prSet/>
      <dgm:spPr/>
      <dgm:t>
        <a:bodyPr/>
        <a:lstStyle/>
        <a:p>
          <a:endParaRPr lang="ru-RU"/>
        </a:p>
      </dgm:t>
    </dgm:pt>
    <dgm:pt modelId="{380E23F3-0A62-4D79-B423-9B2A3D17C047}" type="sibTrans" cxnId="{849656B8-C7EE-42A5-A4E1-7D868A369455}">
      <dgm:prSet/>
      <dgm:spPr/>
      <dgm:t>
        <a:bodyPr/>
        <a:lstStyle/>
        <a:p>
          <a:endParaRPr lang="ru-RU"/>
        </a:p>
      </dgm:t>
    </dgm:pt>
    <dgm:pt modelId="{90F5C77E-E5E9-42F3-9298-9DBD563D79FC}" type="pres">
      <dgm:prSet presAssocID="{DBCA03F9-DC1D-46E0-A027-CF798EBD93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D6C7C-34BC-4B20-96A9-31D17B016B3A}" type="pres">
      <dgm:prSet presAssocID="{B311F54E-B188-4993-B3CE-83A82EB75DC2}" presName="circle1" presStyleLbl="node1" presStyleIdx="0" presStyleCnt="4"/>
      <dgm:spPr/>
    </dgm:pt>
    <dgm:pt modelId="{13B221E1-83F4-4536-A43D-514E669CB0A7}" type="pres">
      <dgm:prSet presAssocID="{B311F54E-B188-4993-B3CE-83A82EB75DC2}" presName="space" presStyleCnt="0"/>
      <dgm:spPr/>
    </dgm:pt>
    <dgm:pt modelId="{4EDED1D0-9BCA-4D6C-B0BD-418AE81D33E7}" type="pres">
      <dgm:prSet presAssocID="{B311F54E-B188-4993-B3CE-83A82EB75DC2}" presName="rect1" presStyleLbl="alignAcc1" presStyleIdx="0" presStyleCnt="4"/>
      <dgm:spPr/>
      <dgm:t>
        <a:bodyPr/>
        <a:lstStyle/>
        <a:p>
          <a:endParaRPr lang="ru-RU"/>
        </a:p>
      </dgm:t>
    </dgm:pt>
    <dgm:pt modelId="{A3BD474E-6AE5-4C28-A080-0BB28DB9F018}" type="pres">
      <dgm:prSet presAssocID="{F0433855-980C-4A30-BC56-40335C860B27}" presName="vertSpace2" presStyleLbl="node1" presStyleIdx="0" presStyleCnt="4"/>
      <dgm:spPr/>
    </dgm:pt>
    <dgm:pt modelId="{F426CA2B-CF96-49EC-9F17-A4547A43AC2D}" type="pres">
      <dgm:prSet presAssocID="{F0433855-980C-4A30-BC56-40335C860B27}" presName="circle2" presStyleLbl="node1" presStyleIdx="1" presStyleCnt="4" custLinFactNeighborX="-1367" custLinFactNeighborY="684"/>
      <dgm:spPr/>
    </dgm:pt>
    <dgm:pt modelId="{4F683839-D731-4C8A-AF67-314872646E68}" type="pres">
      <dgm:prSet presAssocID="{F0433855-980C-4A30-BC56-40335C860B27}" presName="rect2" presStyleLbl="alignAcc1" presStyleIdx="1" presStyleCnt="4"/>
      <dgm:spPr/>
      <dgm:t>
        <a:bodyPr/>
        <a:lstStyle/>
        <a:p>
          <a:endParaRPr lang="ru-RU"/>
        </a:p>
      </dgm:t>
    </dgm:pt>
    <dgm:pt modelId="{7F438728-990D-4347-AD8C-DF216A08956F}" type="pres">
      <dgm:prSet presAssocID="{F5C07339-855A-42E2-930F-B884532EDBFD}" presName="vertSpace3" presStyleLbl="node1" presStyleIdx="1" presStyleCnt="4"/>
      <dgm:spPr/>
    </dgm:pt>
    <dgm:pt modelId="{5E59D6C6-9072-4F57-8DF5-82AA01046F79}" type="pres">
      <dgm:prSet presAssocID="{F5C07339-855A-42E2-930F-B884532EDBFD}" presName="circle3" presStyleLbl="node1" presStyleIdx="2" presStyleCnt="4"/>
      <dgm:spPr/>
    </dgm:pt>
    <dgm:pt modelId="{9408F4CA-F24C-4EA7-857C-8589FCC4B36A}" type="pres">
      <dgm:prSet presAssocID="{F5C07339-855A-42E2-930F-B884532EDBFD}" presName="rect3" presStyleLbl="alignAcc1" presStyleIdx="2" presStyleCnt="4"/>
      <dgm:spPr/>
      <dgm:t>
        <a:bodyPr/>
        <a:lstStyle/>
        <a:p>
          <a:endParaRPr lang="ru-RU"/>
        </a:p>
      </dgm:t>
    </dgm:pt>
    <dgm:pt modelId="{5366AC6F-4DC1-4492-8A86-25D7A8FB9D43}" type="pres">
      <dgm:prSet presAssocID="{E4E8E67B-FE15-4621-8587-1D5F2597A18C}" presName="vertSpace4" presStyleLbl="node1" presStyleIdx="2" presStyleCnt="4"/>
      <dgm:spPr/>
    </dgm:pt>
    <dgm:pt modelId="{71E650C1-06FC-4902-8547-4BACF3F21730}" type="pres">
      <dgm:prSet presAssocID="{E4E8E67B-FE15-4621-8587-1D5F2597A18C}" presName="circle4" presStyleLbl="node1" presStyleIdx="3" presStyleCnt="4"/>
      <dgm:spPr/>
    </dgm:pt>
    <dgm:pt modelId="{E13E6D66-6681-4983-85E6-245604567647}" type="pres">
      <dgm:prSet presAssocID="{E4E8E67B-FE15-4621-8587-1D5F2597A18C}" presName="rect4" presStyleLbl="alignAcc1" presStyleIdx="3" presStyleCnt="4"/>
      <dgm:spPr/>
      <dgm:t>
        <a:bodyPr/>
        <a:lstStyle/>
        <a:p>
          <a:endParaRPr lang="ru-RU"/>
        </a:p>
      </dgm:t>
    </dgm:pt>
    <dgm:pt modelId="{A60227B6-52AB-48F9-9A70-032D7A93C0B3}" type="pres">
      <dgm:prSet presAssocID="{B311F54E-B188-4993-B3CE-83A82EB75D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B2DE-A5E2-4BB5-9CD0-EFF5C45C9234}" type="pres">
      <dgm:prSet presAssocID="{F0433855-980C-4A30-BC56-40335C860B2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B3557-7B76-4966-9221-19A94F1F7521}" type="pres">
      <dgm:prSet presAssocID="{F5C07339-855A-42E2-930F-B884532EDBF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C37A-EA03-4749-8040-5FF7F1EDBB92}" type="pres">
      <dgm:prSet presAssocID="{E4E8E67B-FE15-4621-8587-1D5F2597A1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891F1-BE33-4983-AA8C-B916595BA670}" type="presOf" srcId="{F5C07339-855A-42E2-930F-B884532EDBFD}" destId="{FFDB3557-7B76-4966-9221-19A94F1F7521}" srcOrd="1" destOrd="0" presId="urn:microsoft.com/office/officeart/2005/8/layout/target3"/>
    <dgm:cxn modelId="{8DDEBF09-CC8D-43CB-B129-2CBC74AEF787}" type="presOf" srcId="{E4E8E67B-FE15-4621-8587-1D5F2597A18C}" destId="{B52AC37A-EA03-4749-8040-5FF7F1EDBB92}" srcOrd="1" destOrd="0" presId="urn:microsoft.com/office/officeart/2005/8/layout/target3"/>
    <dgm:cxn modelId="{82988A33-741B-4C9B-82A0-C21EA8FDEBB3}" type="presOf" srcId="{F5C07339-855A-42E2-930F-B884532EDBFD}" destId="{9408F4CA-F24C-4EA7-857C-8589FCC4B36A}" srcOrd="0" destOrd="0" presId="urn:microsoft.com/office/officeart/2005/8/layout/target3"/>
    <dgm:cxn modelId="{EB2EEDEA-F55B-49C4-BFD6-40AAB40D4AEB}" srcId="{DBCA03F9-DC1D-46E0-A027-CF798EBD9386}" destId="{F5C07339-855A-42E2-930F-B884532EDBFD}" srcOrd="2" destOrd="0" parTransId="{0955C987-30A2-487A-B59E-3413A35EE9A0}" sibTransId="{3CA08076-B734-4B60-A7D5-F2326C0B449E}"/>
    <dgm:cxn modelId="{D53840FD-FAA3-438F-8648-DD88087F80FF}" type="presOf" srcId="{B311F54E-B188-4993-B3CE-83A82EB75DC2}" destId="{4EDED1D0-9BCA-4D6C-B0BD-418AE81D33E7}" srcOrd="0" destOrd="0" presId="urn:microsoft.com/office/officeart/2005/8/layout/target3"/>
    <dgm:cxn modelId="{535EA7A9-E804-487E-A362-27A5AD8F0872}" type="presOf" srcId="{F0433855-980C-4A30-BC56-40335C860B27}" destId="{1427B2DE-A5E2-4BB5-9CD0-EFF5C45C9234}" srcOrd="1" destOrd="0" presId="urn:microsoft.com/office/officeart/2005/8/layout/target3"/>
    <dgm:cxn modelId="{D5B0069D-6483-4114-926E-0B0C0539BFA2}" type="presOf" srcId="{E4E8E67B-FE15-4621-8587-1D5F2597A18C}" destId="{E13E6D66-6681-4983-85E6-245604567647}" srcOrd="0" destOrd="0" presId="urn:microsoft.com/office/officeart/2005/8/layout/target3"/>
    <dgm:cxn modelId="{1003E440-9288-47AF-BE48-45DA8CEF56DD}" type="presOf" srcId="{DBCA03F9-DC1D-46E0-A027-CF798EBD9386}" destId="{90F5C77E-E5E9-42F3-9298-9DBD563D79FC}" srcOrd="0" destOrd="0" presId="urn:microsoft.com/office/officeart/2005/8/layout/target3"/>
    <dgm:cxn modelId="{E699ADBF-D2A8-488D-A3A8-753C8E55671D}" srcId="{DBCA03F9-DC1D-46E0-A027-CF798EBD9386}" destId="{B311F54E-B188-4993-B3CE-83A82EB75DC2}" srcOrd="0" destOrd="0" parTransId="{FAB7A42B-8EFE-45F1-BDEB-F664DD86C465}" sibTransId="{766178EE-A878-4817-BCBF-94CA3D878624}"/>
    <dgm:cxn modelId="{849656B8-C7EE-42A5-A4E1-7D868A369455}" srcId="{DBCA03F9-DC1D-46E0-A027-CF798EBD9386}" destId="{E4E8E67B-FE15-4621-8587-1D5F2597A18C}" srcOrd="3" destOrd="0" parTransId="{D2F79713-F003-4A51-B80B-E1D13F44CB78}" sibTransId="{380E23F3-0A62-4D79-B423-9B2A3D17C047}"/>
    <dgm:cxn modelId="{62042AE7-1414-470B-B18E-C19B9C50CDB6}" srcId="{DBCA03F9-DC1D-46E0-A027-CF798EBD9386}" destId="{F0433855-980C-4A30-BC56-40335C860B27}" srcOrd="1" destOrd="0" parTransId="{741100EC-B8E3-4384-BFE3-8223E72BC225}" sibTransId="{2682A64D-FC29-4C88-A4FA-7AD527ADD4E9}"/>
    <dgm:cxn modelId="{D269EC0E-2092-41BA-9D86-9500CCB953D4}" type="presOf" srcId="{B311F54E-B188-4993-B3CE-83A82EB75DC2}" destId="{A60227B6-52AB-48F9-9A70-032D7A93C0B3}" srcOrd="1" destOrd="0" presId="urn:microsoft.com/office/officeart/2005/8/layout/target3"/>
    <dgm:cxn modelId="{0C61BC23-7EDF-49EA-9E3F-DAE5BBA510BB}" type="presOf" srcId="{F0433855-980C-4A30-BC56-40335C860B27}" destId="{4F683839-D731-4C8A-AF67-314872646E68}" srcOrd="0" destOrd="0" presId="urn:microsoft.com/office/officeart/2005/8/layout/target3"/>
    <dgm:cxn modelId="{23ACB4D1-EFED-4E5B-A7A4-72B26B80FDB2}" type="presParOf" srcId="{90F5C77E-E5E9-42F3-9298-9DBD563D79FC}" destId="{BACD6C7C-34BC-4B20-96A9-31D17B016B3A}" srcOrd="0" destOrd="0" presId="urn:microsoft.com/office/officeart/2005/8/layout/target3"/>
    <dgm:cxn modelId="{7F6508CC-3EC5-4836-A674-4A0E94214053}" type="presParOf" srcId="{90F5C77E-E5E9-42F3-9298-9DBD563D79FC}" destId="{13B221E1-83F4-4536-A43D-514E669CB0A7}" srcOrd="1" destOrd="0" presId="urn:microsoft.com/office/officeart/2005/8/layout/target3"/>
    <dgm:cxn modelId="{D85ED06E-6BAE-4722-96D7-27FCD5A9A00C}" type="presParOf" srcId="{90F5C77E-E5E9-42F3-9298-9DBD563D79FC}" destId="{4EDED1D0-9BCA-4D6C-B0BD-418AE81D33E7}" srcOrd="2" destOrd="0" presId="urn:microsoft.com/office/officeart/2005/8/layout/target3"/>
    <dgm:cxn modelId="{057155F5-5CB0-49A7-8266-66DCCF9F5DBD}" type="presParOf" srcId="{90F5C77E-E5E9-42F3-9298-9DBD563D79FC}" destId="{A3BD474E-6AE5-4C28-A080-0BB28DB9F018}" srcOrd="3" destOrd="0" presId="urn:microsoft.com/office/officeart/2005/8/layout/target3"/>
    <dgm:cxn modelId="{EDCFC71B-D31E-45D4-A1DB-8BF94587B733}" type="presParOf" srcId="{90F5C77E-E5E9-42F3-9298-9DBD563D79FC}" destId="{F426CA2B-CF96-49EC-9F17-A4547A43AC2D}" srcOrd="4" destOrd="0" presId="urn:microsoft.com/office/officeart/2005/8/layout/target3"/>
    <dgm:cxn modelId="{8F0A2091-C904-4CA9-A961-6A379D525D42}" type="presParOf" srcId="{90F5C77E-E5E9-42F3-9298-9DBD563D79FC}" destId="{4F683839-D731-4C8A-AF67-314872646E68}" srcOrd="5" destOrd="0" presId="urn:microsoft.com/office/officeart/2005/8/layout/target3"/>
    <dgm:cxn modelId="{9F2335D5-CF0A-482E-96B8-28F311130159}" type="presParOf" srcId="{90F5C77E-E5E9-42F3-9298-9DBD563D79FC}" destId="{7F438728-990D-4347-AD8C-DF216A08956F}" srcOrd="6" destOrd="0" presId="urn:microsoft.com/office/officeart/2005/8/layout/target3"/>
    <dgm:cxn modelId="{80A1918B-5D71-43FF-BC39-CA4EB4A4ED3E}" type="presParOf" srcId="{90F5C77E-E5E9-42F3-9298-9DBD563D79FC}" destId="{5E59D6C6-9072-4F57-8DF5-82AA01046F79}" srcOrd="7" destOrd="0" presId="urn:microsoft.com/office/officeart/2005/8/layout/target3"/>
    <dgm:cxn modelId="{838972E8-6011-41C0-9139-FF38D3F7EB12}" type="presParOf" srcId="{90F5C77E-E5E9-42F3-9298-9DBD563D79FC}" destId="{9408F4CA-F24C-4EA7-857C-8589FCC4B36A}" srcOrd="8" destOrd="0" presId="urn:microsoft.com/office/officeart/2005/8/layout/target3"/>
    <dgm:cxn modelId="{1C096368-0C04-4C0F-AF23-C3AB539409D5}" type="presParOf" srcId="{90F5C77E-E5E9-42F3-9298-9DBD563D79FC}" destId="{5366AC6F-4DC1-4492-8A86-25D7A8FB9D43}" srcOrd="9" destOrd="0" presId="urn:microsoft.com/office/officeart/2005/8/layout/target3"/>
    <dgm:cxn modelId="{DB2CE42E-D0F0-4A81-A466-EA3413B12275}" type="presParOf" srcId="{90F5C77E-E5E9-42F3-9298-9DBD563D79FC}" destId="{71E650C1-06FC-4902-8547-4BACF3F21730}" srcOrd="10" destOrd="0" presId="urn:microsoft.com/office/officeart/2005/8/layout/target3"/>
    <dgm:cxn modelId="{95D6180D-043F-4FA9-B355-A55B9F8EB419}" type="presParOf" srcId="{90F5C77E-E5E9-42F3-9298-9DBD563D79FC}" destId="{E13E6D66-6681-4983-85E6-245604567647}" srcOrd="11" destOrd="0" presId="urn:microsoft.com/office/officeart/2005/8/layout/target3"/>
    <dgm:cxn modelId="{84519E2B-C403-4169-87C9-3C0B0F6A1716}" type="presParOf" srcId="{90F5C77E-E5E9-42F3-9298-9DBD563D79FC}" destId="{A60227B6-52AB-48F9-9A70-032D7A93C0B3}" srcOrd="12" destOrd="0" presId="urn:microsoft.com/office/officeart/2005/8/layout/target3"/>
    <dgm:cxn modelId="{B1CEB06B-A2F4-4322-9D3A-C0CC151EB905}" type="presParOf" srcId="{90F5C77E-E5E9-42F3-9298-9DBD563D79FC}" destId="{1427B2DE-A5E2-4BB5-9CD0-EFF5C45C9234}" srcOrd="13" destOrd="0" presId="urn:microsoft.com/office/officeart/2005/8/layout/target3"/>
    <dgm:cxn modelId="{763145D9-04F7-4B19-9857-96C051D56574}" type="presParOf" srcId="{90F5C77E-E5E9-42F3-9298-9DBD563D79FC}" destId="{FFDB3557-7B76-4966-9221-19A94F1F7521}" srcOrd="14" destOrd="0" presId="urn:microsoft.com/office/officeart/2005/8/layout/target3"/>
    <dgm:cxn modelId="{E87502CA-9A2A-4FE9-B6A1-6803D00C0509}" type="presParOf" srcId="{90F5C77E-E5E9-42F3-9298-9DBD563D79FC}" destId="{B52AC37A-EA03-4749-8040-5FF7F1EDBB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CA03F9-DC1D-46E0-A027-CF798EBD938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F5C77E-E5E9-42F3-9298-9DBD563D79FC}" type="pres">
      <dgm:prSet presAssocID="{DBCA03F9-DC1D-46E0-A027-CF798EBD93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E0941-ECC0-42BD-A442-01C2C8942DF0}" type="presOf" srcId="{DBCA03F9-DC1D-46E0-A027-CF798EBD9386}" destId="{90F5C77E-E5E9-42F3-9298-9DBD563D79FC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3A2EA3-E07D-4C4B-BFEB-CC2340E75E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32D3BC-FA25-4651-83A4-F31DCA33EE6B}">
      <dgm:prSet/>
      <dgm:spPr/>
      <dgm:t>
        <a:bodyPr/>
        <a:lstStyle/>
        <a:p>
          <a:pPr algn="ctr" rtl="0"/>
          <a:r>
            <a:rPr lang="ru-RU" b="1" dirty="0" err="1" smtClean="0"/>
            <a:t>изб..рать</a:t>
          </a:r>
          <a:r>
            <a:rPr lang="ru-RU" b="1" dirty="0" smtClean="0"/>
            <a:t> – изб..</a:t>
          </a:r>
          <a:r>
            <a:rPr lang="ru-RU" b="1" dirty="0" err="1" smtClean="0"/>
            <a:t>ру</a:t>
          </a:r>
          <a:endParaRPr lang="ru-RU" dirty="0"/>
        </a:p>
      </dgm:t>
    </dgm:pt>
    <dgm:pt modelId="{291DAF19-803C-447F-ACA8-0E8A7E462199}" type="parTrans" cxnId="{57A2B971-22FF-4B19-BAED-BC655899CE81}">
      <dgm:prSet/>
      <dgm:spPr/>
      <dgm:t>
        <a:bodyPr/>
        <a:lstStyle/>
        <a:p>
          <a:endParaRPr lang="ru-RU"/>
        </a:p>
      </dgm:t>
    </dgm:pt>
    <dgm:pt modelId="{FB5A0076-0B46-49FC-B92E-048F4EC08AE4}" type="sibTrans" cxnId="{57A2B971-22FF-4B19-BAED-BC655899CE81}">
      <dgm:prSet/>
      <dgm:spPr/>
      <dgm:t>
        <a:bodyPr/>
        <a:lstStyle/>
        <a:p>
          <a:endParaRPr lang="ru-RU"/>
        </a:p>
      </dgm:t>
    </dgm:pt>
    <dgm:pt modelId="{37D1EF04-205A-443D-B399-98866C97D87C}">
      <dgm:prSet/>
      <dgm:spPr/>
      <dgm:t>
        <a:bodyPr/>
        <a:lstStyle/>
        <a:p>
          <a:pPr algn="ctr" rtl="0"/>
          <a:r>
            <a:rPr lang="ru-RU" b="1" dirty="0" err="1" smtClean="0"/>
            <a:t>зап</a:t>
          </a:r>
          <a:r>
            <a:rPr lang="ru-RU" b="1" dirty="0" smtClean="0"/>
            <a:t>..рать – </a:t>
          </a:r>
          <a:r>
            <a:rPr lang="ru-RU" b="1" dirty="0" err="1" smtClean="0"/>
            <a:t>зап</a:t>
          </a:r>
          <a:r>
            <a:rPr lang="ru-RU" b="1" dirty="0" smtClean="0"/>
            <a:t>..р</a:t>
          </a:r>
          <a:endParaRPr lang="ru-RU" dirty="0"/>
        </a:p>
      </dgm:t>
    </dgm:pt>
    <dgm:pt modelId="{1D445EE7-C8E3-44FA-9EFF-BB5241C49991}" type="parTrans" cxnId="{E6EA01A5-EDE1-4BF6-832D-87F339E22DE2}">
      <dgm:prSet/>
      <dgm:spPr/>
      <dgm:t>
        <a:bodyPr/>
        <a:lstStyle/>
        <a:p>
          <a:endParaRPr lang="ru-RU"/>
        </a:p>
      </dgm:t>
    </dgm:pt>
    <dgm:pt modelId="{4DFE7AD1-E615-419F-BCD5-BEDF05815040}" type="sibTrans" cxnId="{E6EA01A5-EDE1-4BF6-832D-87F339E22DE2}">
      <dgm:prSet/>
      <dgm:spPr/>
      <dgm:t>
        <a:bodyPr/>
        <a:lstStyle/>
        <a:p>
          <a:endParaRPr lang="ru-RU"/>
        </a:p>
      </dgm:t>
    </dgm:pt>
    <dgm:pt modelId="{4080F4F6-F849-4D36-B598-EF9A610190D8}" type="pres">
      <dgm:prSet presAssocID="{DB3A2EA3-E07D-4C4B-BFEB-CC2340E75E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EF3A3-11B3-40DD-8E01-CA56C734F57C}" type="pres">
      <dgm:prSet presAssocID="{3A32D3BC-FA25-4651-83A4-F31DCA33EE6B}" presName="parentText" presStyleLbl="node1" presStyleIdx="0" presStyleCnt="2" custLinFactNeighborX="-1456" custLinFactNeighborY="18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6806B-E148-4519-BC8F-CB06DE273466}" type="pres">
      <dgm:prSet presAssocID="{FB5A0076-0B46-49FC-B92E-048F4EC08AE4}" presName="spacer" presStyleCnt="0"/>
      <dgm:spPr/>
    </dgm:pt>
    <dgm:pt modelId="{15CE9AEE-1843-4A76-A322-CC6858D933A7}" type="pres">
      <dgm:prSet presAssocID="{37D1EF04-205A-443D-B399-98866C97D87C}" presName="parentText" presStyleLbl="node1" presStyleIdx="1" presStyleCnt="2" custLinFactNeighborX="-1274" custLinFactNeighborY="37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125E4-3688-4F6A-9783-975BE67B556C}" type="presOf" srcId="{DB3A2EA3-E07D-4C4B-BFEB-CC2340E75EF8}" destId="{4080F4F6-F849-4D36-B598-EF9A610190D8}" srcOrd="0" destOrd="0" presId="urn:microsoft.com/office/officeart/2005/8/layout/vList2"/>
    <dgm:cxn modelId="{29B3053E-F8D9-4F42-924C-15D04973ECB5}" type="presOf" srcId="{37D1EF04-205A-443D-B399-98866C97D87C}" destId="{15CE9AEE-1843-4A76-A322-CC6858D933A7}" srcOrd="0" destOrd="0" presId="urn:microsoft.com/office/officeart/2005/8/layout/vList2"/>
    <dgm:cxn modelId="{57A2B971-22FF-4B19-BAED-BC655899CE81}" srcId="{DB3A2EA3-E07D-4C4B-BFEB-CC2340E75EF8}" destId="{3A32D3BC-FA25-4651-83A4-F31DCA33EE6B}" srcOrd="0" destOrd="0" parTransId="{291DAF19-803C-447F-ACA8-0E8A7E462199}" sibTransId="{FB5A0076-0B46-49FC-B92E-048F4EC08AE4}"/>
    <dgm:cxn modelId="{731F2B5B-CF06-4A6A-A322-A7DE215CCADB}" type="presOf" srcId="{3A32D3BC-FA25-4651-83A4-F31DCA33EE6B}" destId="{710EF3A3-11B3-40DD-8E01-CA56C734F57C}" srcOrd="0" destOrd="0" presId="urn:microsoft.com/office/officeart/2005/8/layout/vList2"/>
    <dgm:cxn modelId="{E6EA01A5-EDE1-4BF6-832D-87F339E22DE2}" srcId="{DB3A2EA3-E07D-4C4B-BFEB-CC2340E75EF8}" destId="{37D1EF04-205A-443D-B399-98866C97D87C}" srcOrd="1" destOrd="0" parTransId="{1D445EE7-C8E3-44FA-9EFF-BB5241C49991}" sibTransId="{4DFE7AD1-E615-419F-BCD5-BEDF05815040}"/>
    <dgm:cxn modelId="{E4C57820-711E-49A3-9B54-FC76273DCCDC}" type="presParOf" srcId="{4080F4F6-F849-4D36-B598-EF9A610190D8}" destId="{710EF3A3-11B3-40DD-8E01-CA56C734F57C}" srcOrd="0" destOrd="0" presId="urn:microsoft.com/office/officeart/2005/8/layout/vList2"/>
    <dgm:cxn modelId="{45758BBE-827B-4016-8D00-E3D3CF5A80DE}" type="presParOf" srcId="{4080F4F6-F849-4D36-B598-EF9A610190D8}" destId="{3896806B-E148-4519-BC8F-CB06DE273466}" srcOrd="1" destOrd="0" presId="urn:microsoft.com/office/officeart/2005/8/layout/vList2"/>
    <dgm:cxn modelId="{5F11FEE4-55A2-475B-8DF6-961F170A6343}" type="presParOf" srcId="{4080F4F6-F849-4D36-B598-EF9A610190D8}" destId="{15CE9AEE-1843-4A76-A322-CC6858D933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882647-BE74-417A-9FF2-DCE9872971E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32D506-171B-4F13-AD1C-E635865B7267}" type="pres">
      <dgm:prSet presAssocID="{8E882647-BE74-417A-9FF2-DCE9872971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46F00-FD58-4CF2-ABE0-CD7FDEA6808A}" type="pres">
      <dgm:prSet presAssocID="{8E882647-BE74-417A-9FF2-DCE9872971EA}" presName="radial" presStyleCnt="0">
        <dgm:presLayoutVars>
          <dgm:animLvl val="ctr"/>
        </dgm:presLayoutVars>
      </dgm:prSet>
      <dgm:spPr/>
    </dgm:pt>
  </dgm:ptLst>
  <dgm:cxnLst>
    <dgm:cxn modelId="{A19CC7C2-543E-410F-AD86-3D246EA2B3F6}" type="presOf" srcId="{8E882647-BE74-417A-9FF2-DCE9872971EA}" destId="{8932D506-171B-4F13-AD1C-E635865B7267}" srcOrd="0" destOrd="0" presId="urn:microsoft.com/office/officeart/2005/8/layout/radial3"/>
    <dgm:cxn modelId="{0BABF733-B005-4412-8412-0002DCD7224D}" type="presParOf" srcId="{8932D506-171B-4F13-AD1C-E635865B7267}" destId="{CD246F00-FD58-4CF2-ABE0-CD7FDEA6808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FA505B-38B1-4093-A939-9B53EA22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79976-3718-48D3-A311-2EC0D661F47C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err="1" smtClean="0"/>
            <a:t>бер</a:t>
          </a:r>
          <a:r>
            <a:rPr lang="ru-RU" dirty="0" smtClean="0"/>
            <a:t> - </a:t>
          </a:r>
          <a:r>
            <a:rPr lang="ru-RU" dirty="0" err="1" smtClean="0"/>
            <a:t>бир</a:t>
          </a:r>
          <a:endParaRPr lang="ru-RU" dirty="0"/>
        </a:p>
      </dgm:t>
    </dgm:pt>
    <dgm:pt modelId="{A8B49A08-668C-4989-87AA-C2CE48D86DFD}" type="parTrans" cxnId="{DEE8EAF5-14DE-4A85-9F92-62BC5B3BEADC}">
      <dgm:prSet/>
      <dgm:spPr/>
      <dgm:t>
        <a:bodyPr/>
        <a:lstStyle/>
        <a:p>
          <a:endParaRPr lang="ru-RU"/>
        </a:p>
      </dgm:t>
    </dgm:pt>
    <dgm:pt modelId="{C9F68DAD-A26D-48FA-8401-531E5C09DAFD}" type="sibTrans" cxnId="{DEE8EAF5-14DE-4A85-9F92-62BC5B3BEADC}">
      <dgm:prSet/>
      <dgm:spPr/>
      <dgm:t>
        <a:bodyPr/>
        <a:lstStyle/>
        <a:p>
          <a:endParaRPr lang="ru-RU"/>
        </a:p>
      </dgm:t>
    </dgm:pt>
    <dgm:pt modelId="{C4A809EF-9227-4DE6-A02E-96EC6CF15EC9}" type="pres">
      <dgm:prSet presAssocID="{D4FA505B-38B1-4093-A939-9B53EA22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710A2-EFB1-4245-B05E-0AC078AC90A6}" type="pres">
      <dgm:prSet presAssocID="{06B79976-3718-48D3-A311-2EC0D661F47C}" presName="node" presStyleLbl="node1" presStyleIdx="0" presStyleCnt="1" custScaleX="362388" custRadScaleRad="107821" custRadScaleInc="-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088E2-DBF5-4812-ACE4-62344A799241}" type="presOf" srcId="{06B79976-3718-48D3-A311-2EC0D661F47C}" destId="{7E5710A2-EFB1-4245-B05E-0AC078AC90A6}" srcOrd="0" destOrd="0" presId="urn:microsoft.com/office/officeart/2005/8/layout/cycle2"/>
    <dgm:cxn modelId="{DEE8EAF5-14DE-4A85-9F92-62BC5B3BEADC}" srcId="{D4FA505B-38B1-4093-A939-9B53EA22809B}" destId="{06B79976-3718-48D3-A311-2EC0D661F47C}" srcOrd="0" destOrd="0" parTransId="{A8B49A08-668C-4989-87AA-C2CE48D86DFD}" sibTransId="{C9F68DAD-A26D-48FA-8401-531E5C09DAFD}"/>
    <dgm:cxn modelId="{CDD00E1D-8513-4854-BDC4-D4937A9C7ED2}" type="presOf" srcId="{D4FA505B-38B1-4093-A939-9B53EA22809B}" destId="{C4A809EF-9227-4DE6-A02E-96EC6CF15EC9}" srcOrd="0" destOrd="0" presId="urn:microsoft.com/office/officeart/2005/8/layout/cycle2"/>
    <dgm:cxn modelId="{C69CD800-C340-43B8-B222-09A7818C6308}" type="presParOf" srcId="{C4A809EF-9227-4DE6-A02E-96EC6CF15EC9}" destId="{7E5710A2-EFB1-4245-B05E-0AC078AC90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4CDB9-B5E8-4CAE-AB45-32F016D84BEB}">
      <dsp:nvSpPr>
        <dsp:cNvPr id="0" name=""/>
        <dsp:cNvSpPr/>
      </dsp:nvSpPr>
      <dsp:spPr>
        <a:xfrm>
          <a:off x="3327" y="0"/>
          <a:ext cx="6809013" cy="1515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БУКВЫ </a:t>
          </a:r>
          <a:r>
            <a:rPr lang="ru-RU" sz="4200" b="1" kern="1200" dirty="0" smtClean="0">
              <a:solidFill>
                <a:schemeClr val="bg1"/>
              </a:solidFill>
            </a:rPr>
            <a:t>Е-И</a:t>
          </a:r>
          <a:r>
            <a:rPr lang="ru-RU" sz="4200" b="1" kern="1200" dirty="0" smtClean="0"/>
            <a:t> В КОРНЯХ С ЧЕРЕДОВАНИЕМ</a:t>
          </a:r>
          <a:endParaRPr lang="ru-RU" sz="4200" kern="1200" dirty="0"/>
        </a:p>
      </dsp:txBody>
      <dsp:txXfrm>
        <a:off x="3327" y="0"/>
        <a:ext cx="6809013" cy="151553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321981" y="187"/>
          <a:ext cx="2892954" cy="798303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дер - </a:t>
          </a:r>
          <a:r>
            <a:rPr lang="ru-RU" sz="3600" kern="1200" dirty="0" err="1" smtClean="0"/>
            <a:t>дир</a:t>
          </a:r>
          <a:endParaRPr lang="ru-RU" sz="3600" kern="1200" dirty="0"/>
        </a:p>
      </dsp:txBody>
      <dsp:txXfrm>
        <a:off x="321981" y="187"/>
        <a:ext cx="2892954" cy="79830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744252" y="0"/>
          <a:ext cx="2892954" cy="798303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пер - пир</a:t>
          </a:r>
          <a:endParaRPr lang="ru-RU" sz="3600" kern="1200" dirty="0"/>
        </a:p>
      </dsp:txBody>
      <dsp:txXfrm>
        <a:off x="744252" y="0"/>
        <a:ext cx="2892954" cy="79830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4" y="187"/>
          <a:ext cx="2892954" cy="798303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тер - тир</a:t>
          </a:r>
          <a:endParaRPr lang="ru-RU" sz="3600" kern="1200" dirty="0"/>
        </a:p>
      </dsp:txBody>
      <dsp:txXfrm>
        <a:off x="4" y="187"/>
        <a:ext cx="2892954" cy="79830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744252" y="0"/>
          <a:ext cx="2892954" cy="798303"/>
        </a:xfrm>
        <a:prstGeom prst="ellipse">
          <a:avLst/>
        </a:prstGeom>
        <a:solidFill>
          <a:srgbClr val="AD7C0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мер - мир</a:t>
          </a:r>
          <a:endParaRPr lang="ru-RU" sz="3600" kern="1200" dirty="0"/>
        </a:p>
      </dsp:txBody>
      <dsp:txXfrm>
        <a:off x="744252" y="0"/>
        <a:ext cx="2892954" cy="79830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206093" y="0"/>
          <a:ext cx="2892954" cy="798303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стел - </a:t>
          </a:r>
          <a:r>
            <a:rPr lang="ru-RU" sz="3400" kern="1200" dirty="0" err="1" smtClean="0"/>
            <a:t>стил</a:t>
          </a:r>
          <a:endParaRPr lang="ru-RU" sz="3400" kern="1200" dirty="0"/>
        </a:p>
      </dsp:txBody>
      <dsp:txXfrm>
        <a:off x="206093" y="0"/>
        <a:ext cx="2892954" cy="79830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218940" y="187"/>
          <a:ext cx="2892954" cy="798303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блест</a:t>
          </a:r>
          <a:r>
            <a:rPr lang="ru-RU" sz="2800" kern="1200" dirty="0" smtClean="0"/>
            <a:t> - </a:t>
          </a:r>
          <a:r>
            <a:rPr lang="ru-RU" sz="2800" kern="1200" dirty="0" err="1" smtClean="0"/>
            <a:t>блист</a:t>
          </a:r>
          <a:endParaRPr lang="ru-RU" sz="2800" kern="1200" dirty="0"/>
        </a:p>
      </dsp:txBody>
      <dsp:txXfrm>
        <a:off x="218940" y="187"/>
        <a:ext cx="2892954" cy="79830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180318" y="187"/>
          <a:ext cx="2892954" cy="798303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жег - жиг</a:t>
          </a:r>
          <a:endParaRPr lang="ru-RU" sz="3600" kern="1200" dirty="0"/>
        </a:p>
      </dsp:txBody>
      <dsp:txXfrm>
        <a:off x="180318" y="187"/>
        <a:ext cx="2892954" cy="7983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D6C7C-34BC-4B20-96A9-31D17B016B3A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D1D0-9BCA-4D6C-B0BD-418AE81D33E7}">
      <dsp:nvSpPr>
        <dsp:cNvPr id="0" name=""/>
        <dsp:cNvSpPr/>
      </dsp:nvSpPr>
      <dsp:spPr>
        <a:xfrm>
          <a:off x="1277272" y="0"/>
          <a:ext cx="832392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пной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изл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жение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стение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0"/>
        <a:ext cx="8323923" cy="542840"/>
      </dsp:txXfrm>
    </dsp:sp>
    <dsp:sp modelId="{F426CA2B-CF96-49EC-9F17-A4547A43AC2D}">
      <dsp:nvSpPr>
        <dsp:cNvPr id="0" name=""/>
        <dsp:cNvSpPr/>
      </dsp:nvSpPr>
      <dsp:spPr>
        <a:xfrm>
          <a:off x="335284" y="542840"/>
          <a:ext cx="1883976" cy="18839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83839-D731-4C8A-AF67-314872646E68}">
      <dsp:nvSpPr>
        <dsp:cNvPr id="0" name=""/>
        <dsp:cNvSpPr/>
      </dsp:nvSpPr>
      <dsp:spPr>
        <a:xfrm>
          <a:off x="1277272" y="542840"/>
          <a:ext cx="8323923" cy="1883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кзал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выр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..щенный,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542840"/>
        <a:ext cx="8323923" cy="542840"/>
      </dsp:txXfrm>
    </dsp:sp>
    <dsp:sp modelId="{5E59D6C6-9072-4F57-8DF5-82AA01046F79}">
      <dsp:nvSpPr>
        <dsp:cNvPr id="0" name=""/>
        <dsp:cNvSpPr/>
      </dsp:nvSpPr>
      <dsp:spPr>
        <a:xfrm>
          <a:off x="670568" y="1085681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62109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8F4CA-F24C-4EA7-857C-8589FCC4B36A}">
      <dsp:nvSpPr>
        <dsp:cNvPr id="0" name=""/>
        <dsp:cNvSpPr/>
      </dsp:nvSpPr>
      <dsp:spPr>
        <a:xfrm>
          <a:off x="1277272" y="1085681"/>
          <a:ext cx="832392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62109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рить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р..сток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085681"/>
        <a:ext cx="8323923" cy="542840"/>
      </dsp:txXfrm>
    </dsp:sp>
    <dsp:sp modelId="{71E650C1-06FC-4902-8547-4BACF3F21730}">
      <dsp:nvSpPr>
        <dsp:cNvPr id="0" name=""/>
        <dsp:cNvSpPr/>
      </dsp:nvSpPr>
      <dsp:spPr>
        <a:xfrm>
          <a:off x="1005852" y="1628522"/>
          <a:ext cx="542840" cy="54284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993164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E6D66-6681-4983-85E6-245604567647}">
      <dsp:nvSpPr>
        <dsp:cNvPr id="0" name=""/>
        <dsp:cNvSpPr/>
      </dsp:nvSpPr>
      <dsp:spPr>
        <a:xfrm>
          <a:off x="1277272" y="1628522"/>
          <a:ext cx="8323923" cy="542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4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с..бака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вать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628522"/>
        <a:ext cx="8323923" cy="542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D6C7C-34BC-4B20-96A9-31D17B016B3A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D1D0-9BCA-4D6C-B0BD-418AE81D33E7}">
      <dsp:nvSpPr>
        <dsp:cNvPr id="0" name=""/>
        <dsp:cNvSpPr/>
      </dsp:nvSpPr>
      <dsp:spPr>
        <a:xfrm>
          <a:off x="1277272" y="0"/>
          <a:ext cx="832392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..пной,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изл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жение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стение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0"/>
        <a:ext cx="8323923" cy="542840"/>
      </dsp:txXfrm>
    </dsp:sp>
    <dsp:sp modelId="{F426CA2B-CF96-49EC-9F17-A4547A43AC2D}">
      <dsp:nvSpPr>
        <dsp:cNvPr id="0" name=""/>
        <dsp:cNvSpPr/>
      </dsp:nvSpPr>
      <dsp:spPr>
        <a:xfrm>
          <a:off x="335284" y="542840"/>
          <a:ext cx="1883976" cy="18839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83839-D731-4C8A-AF67-314872646E68}">
      <dsp:nvSpPr>
        <dsp:cNvPr id="0" name=""/>
        <dsp:cNvSpPr/>
      </dsp:nvSpPr>
      <dsp:spPr>
        <a:xfrm>
          <a:off x="1277272" y="542840"/>
          <a:ext cx="8323923" cy="1883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в..кзал,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выр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..щенный,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542840"/>
        <a:ext cx="8323923" cy="542840"/>
      </dsp:txXfrm>
    </dsp:sp>
    <dsp:sp modelId="{5E59D6C6-9072-4F57-8DF5-82AA01046F79}">
      <dsp:nvSpPr>
        <dsp:cNvPr id="0" name=""/>
        <dsp:cNvSpPr/>
      </dsp:nvSpPr>
      <dsp:spPr>
        <a:xfrm>
          <a:off x="670568" y="1085681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62109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8F4CA-F24C-4EA7-857C-8589FCC4B36A}">
      <dsp:nvSpPr>
        <dsp:cNvPr id="0" name=""/>
        <dsp:cNvSpPr/>
      </dsp:nvSpPr>
      <dsp:spPr>
        <a:xfrm>
          <a:off x="1277272" y="1085681"/>
          <a:ext cx="832392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62109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рить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р..сток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085681"/>
        <a:ext cx="8323923" cy="542840"/>
      </dsp:txXfrm>
    </dsp:sp>
    <dsp:sp modelId="{71E650C1-06FC-4902-8547-4BACF3F21730}">
      <dsp:nvSpPr>
        <dsp:cNvPr id="0" name=""/>
        <dsp:cNvSpPr/>
      </dsp:nvSpPr>
      <dsp:spPr>
        <a:xfrm>
          <a:off x="1005852" y="1628522"/>
          <a:ext cx="542840" cy="54284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993164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E6D66-6681-4983-85E6-245604567647}">
      <dsp:nvSpPr>
        <dsp:cNvPr id="0" name=""/>
        <dsp:cNvSpPr/>
      </dsp:nvSpPr>
      <dsp:spPr>
        <a:xfrm>
          <a:off x="1277272" y="1628522"/>
          <a:ext cx="8323923" cy="542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4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с..бака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вать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628522"/>
        <a:ext cx="8323923" cy="542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D6C7C-34BC-4B20-96A9-31D17B016B3A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D1D0-9BCA-4D6C-B0BD-418AE81D33E7}">
      <dsp:nvSpPr>
        <dsp:cNvPr id="0" name=""/>
        <dsp:cNvSpPr/>
      </dsp:nvSpPr>
      <dsp:spPr>
        <a:xfrm>
          <a:off x="1277272" y="0"/>
          <a:ext cx="832392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пной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0"/>
        <a:ext cx="8323923" cy="542840"/>
      </dsp:txXfrm>
    </dsp:sp>
    <dsp:sp modelId="{F426CA2B-CF96-49EC-9F17-A4547A43AC2D}">
      <dsp:nvSpPr>
        <dsp:cNvPr id="0" name=""/>
        <dsp:cNvSpPr/>
      </dsp:nvSpPr>
      <dsp:spPr>
        <a:xfrm>
          <a:off x="335284" y="542840"/>
          <a:ext cx="1883976" cy="18839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83839-D731-4C8A-AF67-314872646E68}">
      <dsp:nvSpPr>
        <dsp:cNvPr id="0" name=""/>
        <dsp:cNvSpPr/>
      </dsp:nvSpPr>
      <dsp:spPr>
        <a:xfrm>
          <a:off x="1277272" y="542840"/>
          <a:ext cx="8323923" cy="1883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кзал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542840"/>
        <a:ext cx="8323923" cy="542840"/>
      </dsp:txXfrm>
    </dsp:sp>
    <dsp:sp modelId="{5E59D6C6-9072-4F57-8DF5-82AA01046F79}">
      <dsp:nvSpPr>
        <dsp:cNvPr id="0" name=""/>
        <dsp:cNvSpPr/>
      </dsp:nvSpPr>
      <dsp:spPr>
        <a:xfrm>
          <a:off x="670568" y="1085681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62109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8F4CA-F24C-4EA7-857C-8589FCC4B36A}">
      <dsp:nvSpPr>
        <dsp:cNvPr id="0" name=""/>
        <dsp:cNvSpPr/>
      </dsp:nvSpPr>
      <dsp:spPr>
        <a:xfrm>
          <a:off x="1277272" y="1085681"/>
          <a:ext cx="832392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62109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085681"/>
        <a:ext cx="8323923" cy="542840"/>
      </dsp:txXfrm>
    </dsp:sp>
    <dsp:sp modelId="{71E650C1-06FC-4902-8547-4BACF3F21730}">
      <dsp:nvSpPr>
        <dsp:cNvPr id="0" name=""/>
        <dsp:cNvSpPr/>
      </dsp:nvSpPr>
      <dsp:spPr>
        <a:xfrm>
          <a:off x="1005852" y="1628522"/>
          <a:ext cx="542840" cy="54284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993164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E6D66-6681-4983-85E6-245604567647}">
      <dsp:nvSpPr>
        <dsp:cNvPr id="0" name=""/>
        <dsp:cNvSpPr/>
      </dsp:nvSpPr>
      <dsp:spPr>
        <a:xfrm>
          <a:off x="1277272" y="1628522"/>
          <a:ext cx="8323923" cy="542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4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628522"/>
        <a:ext cx="8323923" cy="542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D6C7C-34BC-4B20-96A9-31D17B016B3A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D1D0-9BCA-4D6C-B0BD-418AE81D33E7}">
      <dsp:nvSpPr>
        <dsp:cNvPr id="0" name=""/>
        <dsp:cNvSpPr/>
      </dsp:nvSpPr>
      <dsp:spPr>
        <a:xfrm>
          <a:off x="1277272" y="0"/>
          <a:ext cx="8323923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пной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изл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жение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стение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0"/>
        <a:ext cx="8323923" cy="542840"/>
      </dsp:txXfrm>
    </dsp:sp>
    <dsp:sp modelId="{F426CA2B-CF96-49EC-9F17-A4547A43AC2D}">
      <dsp:nvSpPr>
        <dsp:cNvPr id="0" name=""/>
        <dsp:cNvSpPr/>
      </dsp:nvSpPr>
      <dsp:spPr>
        <a:xfrm>
          <a:off x="309530" y="555727"/>
          <a:ext cx="1883976" cy="18839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83839-D731-4C8A-AF67-314872646E68}">
      <dsp:nvSpPr>
        <dsp:cNvPr id="0" name=""/>
        <dsp:cNvSpPr/>
      </dsp:nvSpPr>
      <dsp:spPr>
        <a:xfrm>
          <a:off x="1277272" y="542840"/>
          <a:ext cx="8323923" cy="1883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кзал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выр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..щенный,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542840"/>
        <a:ext cx="8323923" cy="542840"/>
      </dsp:txXfrm>
    </dsp:sp>
    <dsp:sp modelId="{5E59D6C6-9072-4F57-8DF5-82AA01046F79}">
      <dsp:nvSpPr>
        <dsp:cNvPr id="0" name=""/>
        <dsp:cNvSpPr/>
      </dsp:nvSpPr>
      <dsp:spPr>
        <a:xfrm>
          <a:off x="670568" y="1085681"/>
          <a:ext cx="1213408" cy="12134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62109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8F4CA-F24C-4EA7-857C-8589FCC4B36A}">
      <dsp:nvSpPr>
        <dsp:cNvPr id="0" name=""/>
        <dsp:cNvSpPr/>
      </dsp:nvSpPr>
      <dsp:spPr>
        <a:xfrm>
          <a:off x="1277272" y="1085681"/>
          <a:ext cx="8323923" cy="1213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62109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р..ка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рить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р..сток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085681"/>
        <a:ext cx="8323923" cy="542840"/>
      </dsp:txXfrm>
    </dsp:sp>
    <dsp:sp modelId="{71E650C1-06FC-4902-8547-4BACF3F21730}">
      <dsp:nvSpPr>
        <dsp:cNvPr id="0" name=""/>
        <dsp:cNvSpPr/>
      </dsp:nvSpPr>
      <dsp:spPr>
        <a:xfrm>
          <a:off x="1005852" y="1628522"/>
          <a:ext cx="542840" cy="54284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993164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E6D66-6681-4983-85E6-245604567647}">
      <dsp:nvSpPr>
        <dsp:cNvPr id="0" name=""/>
        <dsp:cNvSpPr/>
      </dsp:nvSpPr>
      <dsp:spPr>
        <a:xfrm>
          <a:off x="1277272" y="1628522"/>
          <a:ext cx="8323923" cy="542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4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с..бака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вать</a:t>
          </a: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сл..гать</a:t>
          </a:r>
          <a:endParaRPr lang="ru-RU" sz="3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272" y="1628522"/>
        <a:ext cx="8323923" cy="542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EF3A3-11B3-40DD-8E01-CA56C734F57C}">
      <dsp:nvSpPr>
        <dsp:cNvPr id="0" name=""/>
        <dsp:cNvSpPr/>
      </dsp:nvSpPr>
      <dsp:spPr>
        <a:xfrm>
          <a:off x="0" y="30457"/>
          <a:ext cx="7074794" cy="1129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 smtClean="0"/>
            <a:t>изб..рать</a:t>
          </a:r>
          <a:r>
            <a:rPr lang="ru-RU" sz="4800" b="1" kern="1200" dirty="0" smtClean="0"/>
            <a:t> – изб..</a:t>
          </a:r>
          <a:r>
            <a:rPr lang="ru-RU" sz="4800" b="1" kern="1200" dirty="0" err="1" smtClean="0"/>
            <a:t>ру</a:t>
          </a:r>
          <a:endParaRPr lang="ru-RU" sz="4800" kern="1200" dirty="0"/>
        </a:p>
      </dsp:txBody>
      <dsp:txXfrm>
        <a:off x="0" y="30457"/>
        <a:ext cx="7074794" cy="1129342"/>
      </dsp:txXfrm>
    </dsp:sp>
    <dsp:sp modelId="{15CE9AEE-1843-4A76-A322-CC6858D933A7}">
      <dsp:nvSpPr>
        <dsp:cNvPr id="0" name=""/>
        <dsp:cNvSpPr/>
      </dsp:nvSpPr>
      <dsp:spPr>
        <a:xfrm>
          <a:off x="0" y="1276980"/>
          <a:ext cx="7074794" cy="1129342"/>
        </a:xfrm>
        <a:prstGeom prst="roundRect">
          <a:avLst/>
        </a:prstGeom>
        <a:solidFill>
          <a:schemeClr val="accent5">
            <a:hueOff val="993164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 smtClean="0"/>
            <a:t>зап</a:t>
          </a:r>
          <a:r>
            <a:rPr lang="ru-RU" sz="4800" b="1" kern="1200" dirty="0" smtClean="0"/>
            <a:t>..рать – </a:t>
          </a:r>
          <a:r>
            <a:rPr lang="ru-RU" sz="4800" b="1" kern="1200" dirty="0" err="1" smtClean="0"/>
            <a:t>зап</a:t>
          </a:r>
          <a:r>
            <a:rPr lang="ru-RU" sz="4800" b="1" kern="1200" dirty="0" smtClean="0"/>
            <a:t>..р</a:t>
          </a:r>
          <a:endParaRPr lang="ru-RU" sz="4800" kern="1200" dirty="0"/>
        </a:p>
      </dsp:txBody>
      <dsp:txXfrm>
        <a:off x="0" y="1276980"/>
        <a:ext cx="7074794" cy="11293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710A2-EFB1-4245-B05E-0AC078AC90A6}">
      <dsp:nvSpPr>
        <dsp:cNvPr id="0" name=""/>
        <dsp:cNvSpPr/>
      </dsp:nvSpPr>
      <dsp:spPr>
        <a:xfrm>
          <a:off x="38701" y="187"/>
          <a:ext cx="2892954" cy="798303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бер</a:t>
          </a:r>
          <a:r>
            <a:rPr lang="ru-RU" sz="3600" kern="1200" dirty="0" smtClean="0"/>
            <a:t> - </a:t>
          </a:r>
          <a:r>
            <a:rPr lang="ru-RU" sz="3600" kern="1200" dirty="0" err="1" smtClean="0"/>
            <a:t>бир</a:t>
          </a:r>
          <a:endParaRPr lang="ru-RU" sz="3600" kern="1200" dirty="0"/>
        </a:p>
      </dsp:txBody>
      <dsp:txXfrm>
        <a:off x="38701" y="187"/>
        <a:ext cx="2892954" cy="79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230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2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690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404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80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050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09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22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431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70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264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58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90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5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76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79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75014-1A69-429C-BEFE-039027A6CB42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00D50-D846-43C8-961E-3AB470F6A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5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9" Type="http://schemas.openxmlformats.org/officeDocument/2006/relationships/diagramQuickStyle" Target="../diagrams/quickStyle15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34" Type="http://schemas.openxmlformats.org/officeDocument/2006/relationships/diagramQuickStyle" Target="../diagrams/quickStyle14.xml"/><Relationship Id="rId42" Type="http://schemas.openxmlformats.org/officeDocument/2006/relationships/diagramData" Target="../diagrams/data16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33" Type="http://schemas.openxmlformats.org/officeDocument/2006/relationships/diagramLayout" Target="../diagrams/layout14.xml"/><Relationship Id="rId38" Type="http://schemas.openxmlformats.org/officeDocument/2006/relationships/diagramLayout" Target="../diagrams/layout15.xml"/><Relationship Id="rId46" Type="http://schemas.microsoft.com/office/2007/relationships/diagramDrawing" Target="../diagrams/drawing16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41" Type="http://schemas.microsoft.com/office/2007/relationships/diagramDrawing" Target="../diagrams/drawing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32" Type="http://schemas.openxmlformats.org/officeDocument/2006/relationships/diagramData" Target="../diagrams/data14.xml"/><Relationship Id="rId37" Type="http://schemas.openxmlformats.org/officeDocument/2006/relationships/diagramData" Target="../diagrams/data15.xml"/><Relationship Id="rId40" Type="http://schemas.openxmlformats.org/officeDocument/2006/relationships/diagramColors" Target="../diagrams/colors15.xml"/><Relationship Id="rId45" Type="http://schemas.openxmlformats.org/officeDocument/2006/relationships/diagramColors" Target="../diagrams/colors16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36" Type="http://schemas.microsoft.com/office/2007/relationships/diagramDrawing" Target="../diagrams/drawing14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4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Colors" Target="../diagrams/colors14.xml"/><Relationship Id="rId43" Type="http://schemas.openxmlformats.org/officeDocument/2006/relationships/diagramLayout" Target="../diagrams/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69854970"/>
              </p:ext>
            </p:extLst>
          </p:nvPr>
        </p:nvGraphicFramePr>
        <p:xfrm>
          <a:off x="2692398" y="1871131"/>
          <a:ext cx="6815669" cy="151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КЛАСС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" y="6219716"/>
            <a:ext cx="12196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©Голованова Татьяна Григорьевна, учитель русского языка и литературы ГБОУ Школа №480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6019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4403"/>
            <a:ext cx="9535730" cy="988335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Буквенный диктант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334561"/>
              </p:ext>
            </p:extLst>
          </p:nvPr>
        </p:nvGraphicFramePr>
        <p:xfrm>
          <a:off x="844641" y="1815921"/>
          <a:ext cx="4932607" cy="4376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984"/>
                <a:gridCol w="2485623"/>
              </a:tblGrid>
              <a:tr h="719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 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 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собирают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разбираться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замерло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запереть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заблестела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избирать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натирать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зажигать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расстилать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замереть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протереть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расстелить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выжигать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отдирать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подберу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перестилать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подбирать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блестеть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блистать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собирать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988802"/>
              </p:ext>
            </p:extLst>
          </p:nvPr>
        </p:nvGraphicFramePr>
        <p:xfrm>
          <a:off x="8188729" y="1764404"/>
          <a:ext cx="3183316" cy="438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658"/>
                <a:gridCol w="1591658"/>
              </a:tblGrid>
              <a:tr h="398408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 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 И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 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 Е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 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 И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4. 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4. И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5. 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5. Е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6. 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6. Е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7. 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7. И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8. 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8. И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9. 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9. Е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84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10. 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10. И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574" y="1737469"/>
            <a:ext cx="2371358" cy="43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5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«Третий лишний»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8053898"/>
              </p:ext>
            </p:extLst>
          </p:nvPr>
        </p:nvGraphicFramePr>
        <p:xfrm>
          <a:off x="1295402" y="2700047"/>
          <a:ext cx="960119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854122059"/>
              </p:ext>
            </p:extLst>
          </p:nvPr>
        </p:nvGraphicFramePr>
        <p:xfrm>
          <a:off x="1295402" y="2625026"/>
          <a:ext cx="960119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0736" y="4018209"/>
            <a:ext cx="1688435" cy="21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«Третий лишний»</a:t>
            </a:r>
            <a:endParaRPr lang="ru-RU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57025512"/>
              </p:ext>
            </p:extLst>
          </p:nvPr>
        </p:nvGraphicFramePr>
        <p:xfrm>
          <a:off x="1295402" y="2700047"/>
          <a:ext cx="960119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0565" y="3490241"/>
            <a:ext cx="15144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0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14" y="312430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аполни таблицу!»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04374261"/>
              </p:ext>
            </p:extLst>
          </p:nvPr>
        </p:nvGraphicFramePr>
        <p:xfrm>
          <a:off x="1209544" y="3318232"/>
          <a:ext cx="960119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2702" y="4327303"/>
            <a:ext cx="1510215" cy="191895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9382823"/>
              </p:ext>
            </p:extLst>
          </p:nvPr>
        </p:nvGraphicFramePr>
        <p:xfrm>
          <a:off x="965915" y="1326524"/>
          <a:ext cx="10290219" cy="15849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30073"/>
                <a:gridCol w="3430073"/>
                <a:gridCol w="3430073"/>
              </a:tblGrid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проверяемые гласные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непроверяемые гласные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чередующиеся гласные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пной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степь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2400" b="0" u="sng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реки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400" b="1" u="sng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кзал 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63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14" y="312430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аполни таблицу!»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24164843"/>
              </p:ext>
            </p:extLst>
          </p:nvPr>
        </p:nvGraphicFramePr>
        <p:xfrm>
          <a:off x="1209544" y="3318232"/>
          <a:ext cx="960119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962923"/>
              </p:ext>
            </p:extLst>
          </p:nvPr>
        </p:nvGraphicFramePr>
        <p:xfrm>
          <a:off x="912254" y="1410237"/>
          <a:ext cx="10290219" cy="435305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30073"/>
                <a:gridCol w="3430073"/>
                <a:gridCol w="3430073"/>
              </a:tblGrid>
              <a:tr h="465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проверяемые гласные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непроверяемые гласные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чередующиеся гласные</a:t>
                      </a:r>
                      <a:endParaRPr lang="ru-RU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пной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степь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2400" b="0" u="sng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реки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400" b="1" u="sng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кзал 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рить- мир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бака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жение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вать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стение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щенный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ть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15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ок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93" y="4811852"/>
            <a:ext cx="1088334" cy="13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886" y="634403"/>
            <a:ext cx="10050885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Буквы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 - И в корнях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чередованием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1531329"/>
              </p:ext>
            </p:extLst>
          </p:nvPr>
        </p:nvGraphicFramePr>
        <p:xfrm>
          <a:off x="2738907" y="2796743"/>
          <a:ext cx="7074794" cy="240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62" y="3837904"/>
            <a:ext cx="1959471" cy="21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644" y="531372"/>
            <a:ext cx="9896339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Буквы Е - И в корнях с чередованием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25849790"/>
              </p:ext>
            </p:extLst>
          </p:nvPr>
        </p:nvGraphicFramePr>
        <p:xfrm>
          <a:off x="4945487" y="3477295"/>
          <a:ext cx="1687133" cy="151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71295145"/>
              </p:ext>
            </p:extLst>
          </p:nvPr>
        </p:nvGraphicFramePr>
        <p:xfrm>
          <a:off x="1166612" y="2730320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49242302"/>
              </p:ext>
            </p:extLst>
          </p:nvPr>
        </p:nvGraphicFramePr>
        <p:xfrm>
          <a:off x="4337498" y="2689538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81942137"/>
              </p:ext>
            </p:extLst>
          </p:nvPr>
        </p:nvGraphicFramePr>
        <p:xfrm>
          <a:off x="3745068" y="3872248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84031674"/>
              </p:ext>
            </p:extLst>
          </p:nvPr>
        </p:nvGraphicFramePr>
        <p:xfrm>
          <a:off x="8142669" y="4348766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55001532"/>
              </p:ext>
            </p:extLst>
          </p:nvPr>
        </p:nvGraphicFramePr>
        <p:xfrm>
          <a:off x="7336127" y="2762519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97946992"/>
              </p:ext>
            </p:extLst>
          </p:nvPr>
        </p:nvGraphicFramePr>
        <p:xfrm>
          <a:off x="855372" y="4350912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54135886"/>
              </p:ext>
            </p:extLst>
          </p:nvPr>
        </p:nvGraphicFramePr>
        <p:xfrm>
          <a:off x="4399209" y="5297511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861968438"/>
              </p:ext>
            </p:extLst>
          </p:nvPr>
        </p:nvGraphicFramePr>
        <p:xfrm>
          <a:off x="4438383" y="1528293"/>
          <a:ext cx="3637207" cy="79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</p:spTree>
    <p:extLst>
      <p:ext uri="{BB962C8B-B14F-4D97-AF65-F5344CB8AC3E}">
        <p14:creationId xmlns:p14="http://schemas.microsoft.com/office/powerpoint/2010/main" xmlns="" val="24922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13" y="724555"/>
            <a:ext cx="9601196" cy="13038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вставить пропущенные слова в предложение.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1672" y="2667954"/>
            <a:ext cx="10277341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корнях с 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чередованием          пишется буква    , </a:t>
            </a:r>
            <a:r>
              <a:rPr lang="ru-RU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после корня 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стоит                                              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125" y="4417335"/>
            <a:ext cx="10586433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корнях с 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чередованием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- И  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пишется буква 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ru-RU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после корня 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стоит </a:t>
            </a:r>
            <a:r>
              <a:rPr lang="ru-RU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суффикс-а-</a:t>
            </a:r>
            <a:r>
              <a:rPr lang="ru-RU" sz="3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23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699" y="415612"/>
            <a:ext cx="9601196" cy="130386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Самостоятельная работа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-309" r="-2178" b="2057"/>
          <a:stretch/>
        </p:blipFill>
        <p:spPr>
          <a:xfrm>
            <a:off x="4571997" y="1843401"/>
            <a:ext cx="7122019" cy="4177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9" t="4503" r="7857" b="2351"/>
          <a:stretch/>
        </p:blipFill>
        <p:spPr>
          <a:xfrm>
            <a:off x="879082" y="2810150"/>
            <a:ext cx="3795949" cy="2985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6249" y="2810150"/>
            <a:ext cx="260153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Звёзды забл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стели. Взб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емся на вершину.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восторга. Заж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 костёр. Степь расст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ется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3007" y="2810150"/>
            <a:ext cx="2556456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Оп</a:t>
            </a:r>
            <a:r>
              <a:rPr lang="ru-RU" b="1" u="sng" dirty="0">
                <a:solidFill>
                  <a:srgbClr val="FF0000"/>
                </a:solidFill>
              </a:rPr>
              <a:t>и</a:t>
            </a:r>
            <a:r>
              <a:rPr lang="ru-RU" dirty="0"/>
              <a:t>р</a:t>
            </a:r>
            <a:r>
              <a:rPr lang="ru-RU" b="1" dirty="0"/>
              <a:t>а</a:t>
            </a:r>
            <a:r>
              <a:rPr lang="ru-RU" dirty="0"/>
              <a:t>ться на перила. Зап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r>
              <a:rPr lang="ru-RU" dirty="0"/>
              <a:t>реть дверь. Нат</a:t>
            </a:r>
            <a:r>
              <a:rPr lang="ru-RU" b="1" u="sng" dirty="0">
                <a:solidFill>
                  <a:srgbClr val="FF0000"/>
                </a:solidFill>
              </a:rPr>
              <a:t>и</a:t>
            </a:r>
            <a:r>
              <a:rPr lang="ru-RU" dirty="0"/>
              <a:t>р</a:t>
            </a:r>
            <a:r>
              <a:rPr lang="ru-RU" b="1" dirty="0"/>
              <a:t>а</a:t>
            </a:r>
            <a:r>
              <a:rPr lang="ru-RU" dirty="0"/>
              <a:t>ть пол. Пост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r>
              <a:rPr lang="ru-RU" dirty="0"/>
              <a:t>лить ковёр. Прот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  <a:r>
              <a:rPr lang="ru-RU" dirty="0"/>
              <a:t>реть окно. Приб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dirty="0"/>
              <a:t>р</a:t>
            </a:r>
            <a:r>
              <a:rPr lang="ru-RU" b="1" dirty="0"/>
              <a:t>а</a:t>
            </a:r>
            <a:r>
              <a:rPr lang="ru-RU" dirty="0"/>
              <a:t>ть комнату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954" y="3932134"/>
            <a:ext cx="715582" cy="1001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761" y="3529560"/>
            <a:ext cx="805145" cy="805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440" y="803790"/>
            <a:ext cx="2881548" cy="19648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46" r="19404" b="35762"/>
          <a:stretch/>
        </p:blipFill>
        <p:spPr>
          <a:xfrm>
            <a:off x="3119795" y="3601358"/>
            <a:ext cx="908183" cy="9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452</Words>
  <Application>Microsoft Office PowerPoint</Application>
  <PresentationFormat>Произвольный</PresentationFormat>
  <Paragraphs>110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Слайд 1</vt:lpstr>
      <vt:lpstr>Игра «Третий лишний»</vt:lpstr>
      <vt:lpstr>Игра «Третий лишний»</vt:lpstr>
      <vt:lpstr>Игра «Заполни таблицу!»</vt:lpstr>
      <vt:lpstr>Игра «Заполни таблицу!»</vt:lpstr>
      <vt:lpstr>Буквы Е - И в корнях с чередованием </vt:lpstr>
      <vt:lpstr>Буквы Е - И в корнях с чередованием </vt:lpstr>
      <vt:lpstr>Задание: вставить пропущенные слова в предложение.</vt:lpstr>
      <vt:lpstr>Самостоятельная работа</vt:lpstr>
      <vt:lpstr>Буквенный диктант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Голованова</dc:creator>
  <cp:lastModifiedBy>Татьяна</cp:lastModifiedBy>
  <cp:revision>41</cp:revision>
  <dcterms:created xsi:type="dcterms:W3CDTF">2017-04-09T17:32:45Z</dcterms:created>
  <dcterms:modified xsi:type="dcterms:W3CDTF">2017-04-10T07:34:40Z</dcterms:modified>
</cp:coreProperties>
</file>