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789040"/>
            <a:ext cx="6172200" cy="1894362"/>
          </a:xfrm>
        </p:spPr>
        <p:txBody>
          <a:bodyPr>
            <a:noAutofit/>
          </a:bodyPr>
          <a:lstStyle/>
          <a:p>
            <a:r>
              <a:rPr lang="ru-RU" sz="4800" dirty="0" smtClean="0"/>
              <a:t>А6.</a:t>
            </a:r>
            <a:br>
              <a:rPr lang="ru-RU" sz="4800" dirty="0" smtClean="0"/>
            </a:br>
            <a:r>
              <a:rPr lang="ru-RU" sz="4800" dirty="0" smtClean="0"/>
              <a:t>НАЙДИТЕ </a:t>
            </a:r>
            <a:r>
              <a:rPr lang="ru-RU" sz="4800" dirty="0" smtClean="0"/>
              <a:t>СРЕДИ РЕПРОДУКЦИЙ РАБОТЫ К.КОРОВИНА И И.ГРАБАРЯ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Олимпиада\moscow-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560840" cy="5610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764704"/>
            <a:ext cx="23342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Слайд  №1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Администратор\Desktop\Олимпиада\portret-praskovi-mamontov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190500"/>
            <a:ext cx="5343525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06174" y="332656"/>
            <a:ext cx="24062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Слайд  </a:t>
            </a:r>
            <a:r>
              <a:rPr lang="ru-RU" sz="3200" dirty="0" smtClean="0"/>
              <a:t>№2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рестьянская девушка с чулком. 1895. Мас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672408" cy="63161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278105"/>
            <a:ext cx="25202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Слайд  </a:t>
            </a:r>
            <a:r>
              <a:rPr lang="ru-RU" sz="3200" dirty="0" smtClean="0"/>
              <a:t>№3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«Берёзовая аллея» граба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660934" cy="62646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10179" y="260648"/>
            <a:ext cx="23342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Слайд  </a:t>
            </a:r>
            <a:r>
              <a:rPr lang="ru-RU" sz="3200" dirty="0" smtClean="0"/>
              <a:t>№4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ww.stihi.ru/pics/2015/02/16/4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101837" cy="62646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260648"/>
            <a:ext cx="252028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Слайд  </a:t>
            </a:r>
            <a:r>
              <a:rPr lang="ru-RU" sz="3200" dirty="0" smtClean="0"/>
              <a:t>№5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17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А6. НАЙДИТЕ СРЕДИ РЕПРОДУКЦИЙ РАБОТЫ К.КОРОВИНА И И.ГРАБАРЯ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НАЙДИТЕ СРЕДИ РЕПРОДУКЦИЙ РУССКИХ ИМРЕССИОНИСТОВ РАБОТЫ К.КОРОВИНА И И.ГРАБАРЯ</dc:title>
  <dc:creator>Администратор</dc:creator>
  <cp:lastModifiedBy>DH</cp:lastModifiedBy>
  <cp:revision>12</cp:revision>
  <dcterms:created xsi:type="dcterms:W3CDTF">2017-01-22T09:26:11Z</dcterms:created>
  <dcterms:modified xsi:type="dcterms:W3CDTF">2017-03-09T07:12:35Z</dcterms:modified>
</cp:coreProperties>
</file>