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B058-58AF-449B-8FE9-967BAF41C8D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414B-D4CC-4FD6-9D06-194BCB6D5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BB87F0-4771-4E34-9D4C-9BA8A2826C0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8559C-7CA2-414B-BB4C-06A6C3D4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064896" cy="288032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А5. Найдите среди репродукций полотно импрессиониста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Олимпиад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336704" cy="63470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2076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Слайд  №1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Олимпиада\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48425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2076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Слайд  №2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Олимпиада\italian-polden-brullov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136" y="240545"/>
            <a:ext cx="5688632" cy="6269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404664"/>
            <a:ext cx="2076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Слайд  №3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Shishkin, Ivan - Morning in a Pine 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620000" cy="5162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917431"/>
            <a:ext cx="2076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Слайд  №4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Олимпиада\postojanstvo-pamiati-dali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04856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764703"/>
            <a:ext cx="2076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Слайд  №5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А5. Найдите среди репродукций полотно импрессиониста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А4. Соотнесите картины  и их авторов</dc:title>
  <dc:creator>Илья</dc:creator>
  <cp:lastModifiedBy>DH</cp:lastModifiedBy>
  <cp:revision>18</cp:revision>
  <dcterms:created xsi:type="dcterms:W3CDTF">2017-01-04T17:08:37Z</dcterms:created>
  <dcterms:modified xsi:type="dcterms:W3CDTF">2017-03-09T09:13:59Z</dcterms:modified>
</cp:coreProperties>
</file>