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900" r:id="rId2"/>
    <p:sldMasterId id="2147483984" r:id="rId3"/>
    <p:sldMasterId id="2147484008" r:id="rId4"/>
    <p:sldMasterId id="2147484044" r:id="rId5"/>
    <p:sldMasterId id="2147484056" r:id="rId6"/>
    <p:sldMasterId id="2147484068" r:id="rId7"/>
    <p:sldMasterId id="2147484092" r:id="rId8"/>
  </p:sldMasterIdLst>
  <p:sldIdLst>
    <p:sldId id="256" r:id="rId9"/>
    <p:sldId id="257" r:id="rId10"/>
    <p:sldId id="271" r:id="rId11"/>
    <p:sldId id="258" r:id="rId12"/>
    <p:sldId id="259" r:id="rId13"/>
    <p:sldId id="269" r:id="rId14"/>
    <p:sldId id="260" r:id="rId15"/>
    <p:sldId id="261" r:id="rId16"/>
    <p:sldId id="263" r:id="rId17"/>
    <p:sldId id="264" r:id="rId18"/>
    <p:sldId id="268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54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F6958C8-9F1B-4FE0-BFED-1E023E58356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CACC443-9398-4143-8045-CBE6E5B1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628800" y="620688"/>
            <a:ext cx="8064896" cy="1152128"/>
          </a:xfrm>
        </p:spPr>
        <p:txBody>
          <a:bodyPr/>
          <a:lstStyle/>
          <a:p>
            <a:r>
              <a:rPr lang="ru-RU" u="sng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</a:t>
            </a:r>
            <a:r>
              <a:rPr lang="en-US" u="sng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ATS</a:t>
            </a:r>
            <a:endParaRPr lang="ru-RU" b="1" u="sng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7056784" cy="3312368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dirty="0" smtClean="0">
                <a:solidFill>
                  <a:schemeClr val="tx1"/>
                </a:solidFill>
              </a:rPr>
              <a:t>                 My </a:t>
            </a:r>
            <a:r>
              <a:rPr lang="en-US" sz="11200" b="1" dirty="0">
                <a:solidFill>
                  <a:schemeClr val="tx1"/>
                </a:solidFill>
              </a:rPr>
              <a:t>cat is black.</a:t>
            </a:r>
            <a:endParaRPr lang="ru-RU" sz="11200" b="1" dirty="0">
              <a:solidFill>
                <a:schemeClr val="tx1"/>
              </a:solidFill>
            </a:endParaRPr>
          </a:p>
          <a:p>
            <a:r>
              <a:rPr lang="en-US" sz="11200" b="1" dirty="0">
                <a:solidFill>
                  <a:schemeClr val="tx1"/>
                </a:solidFill>
              </a:rPr>
              <a:t> </a:t>
            </a:r>
            <a:endParaRPr lang="ru-RU" sz="11200" b="1" dirty="0">
              <a:solidFill>
                <a:schemeClr val="tx1"/>
              </a:solidFill>
            </a:endParaRPr>
          </a:p>
          <a:p>
            <a:r>
              <a:rPr lang="en-US" sz="11200" b="1" dirty="0">
                <a:solidFill>
                  <a:schemeClr val="tx1"/>
                </a:solidFill>
              </a:rPr>
              <a:t>                   My cat is fat.</a:t>
            </a:r>
            <a:endParaRPr lang="ru-RU" sz="11200" b="1" dirty="0">
              <a:solidFill>
                <a:schemeClr val="tx1"/>
              </a:solidFill>
            </a:endParaRPr>
          </a:p>
          <a:p>
            <a:r>
              <a:rPr lang="en-US" sz="11200" b="1" dirty="0">
                <a:solidFill>
                  <a:schemeClr val="tx1"/>
                </a:solidFill>
              </a:rPr>
              <a:t> </a:t>
            </a:r>
            <a:endParaRPr lang="ru-RU" sz="11200" b="1" dirty="0">
              <a:solidFill>
                <a:schemeClr val="tx1"/>
              </a:solidFill>
            </a:endParaRPr>
          </a:p>
          <a:p>
            <a:r>
              <a:rPr lang="en-US" sz="11200" b="1" dirty="0">
                <a:solidFill>
                  <a:schemeClr val="tx1"/>
                </a:solidFill>
              </a:rPr>
              <a:t>                    I like my cat.</a:t>
            </a:r>
            <a:endParaRPr lang="ru-RU" sz="11200" b="1" dirty="0">
              <a:solidFill>
                <a:schemeClr val="tx1"/>
              </a:solidFill>
            </a:endParaRPr>
          </a:p>
          <a:p>
            <a:r>
              <a:rPr lang="en-US" sz="11200" b="1" dirty="0">
                <a:solidFill>
                  <a:schemeClr val="tx1"/>
                </a:solidFill>
              </a:rPr>
              <a:t> </a:t>
            </a:r>
            <a:endParaRPr lang="ru-RU" sz="11200" b="1" dirty="0">
              <a:solidFill>
                <a:schemeClr val="tx1"/>
              </a:solidFill>
            </a:endParaRPr>
          </a:p>
          <a:p>
            <a:r>
              <a:rPr lang="en-US" sz="11200" b="1" dirty="0">
                <a:solidFill>
                  <a:schemeClr val="tx1"/>
                </a:solidFill>
              </a:rPr>
              <a:t>                    It is my pet.</a:t>
            </a:r>
            <a:endParaRPr lang="ru-RU" sz="112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36912"/>
            <a:ext cx="3840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6868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can, dog, fly, a, not.</a:t>
            </a:r>
            <a:endParaRPr lang="ru-RU" sz="3200" dirty="0" smtClean="0"/>
          </a:p>
          <a:p>
            <a:r>
              <a:rPr lang="ru-RU" sz="3200" dirty="0" smtClean="0"/>
              <a:t>----------------------------------</a:t>
            </a:r>
            <a:endParaRPr lang="en-US" sz="3200" dirty="0" smtClean="0"/>
          </a:p>
          <a:p>
            <a:r>
              <a:rPr lang="en-US" sz="3200" dirty="0" smtClean="0"/>
              <a:t>2. likes, cat, my, fish .</a:t>
            </a:r>
            <a:endParaRPr lang="ru-RU" sz="3200" dirty="0" smtClean="0"/>
          </a:p>
          <a:p>
            <a:r>
              <a:rPr lang="ru-RU" sz="3200" dirty="0" smtClean="0"/>
              <a:t>----------------------------------</a:t>
            </a:r>
            <a:endParaRPr lang="en-US" sz="3200" dirty="0" smtClean="0"/>
          </a:p>
          <a:p>
            <a:r>
              <a:rPr lang="en-US" sz="3200" dirty="0" smtClean="0"/>
              <a:t>3. I, swim, like</a:t>
            </a:r>
            <a:r>
              <a:rPr lang="en-US" sz="3200" dirty="0" smtClean="0"/>
              <a:t>, </a:t>
            </a:r>
            <a:r>
              <a:rPr lang="en-US" sz="3200" dirty="0" smtClean="0"/>
              <a:t>fish, a, can.</a:t>
            </a:r>
            <a:endParaRPr lang="ru-RU" sz="3200" dirty="0" smtClean="0"/>
          </a:p>
          <a:p>
            <a:r>
              <a:rPr lang="ru-RU" sz="3200" dirty="0" smtClean="0"/>
              <a:t>----------------------------------</a:t>
            </a:r>
            <a:endParaRPr lang="en-US" sz="3200" dirty="0" smtClean="0"/>
          </a:p>
          <a:p>
            <a:r>
              <a:rPr lang="en-US" sz="3200" dirty="0" smtClean="0"/>
              <a:t>4. </a:t>
            </a:r>
            <a:r>
              <a:rPr lang="en-US" sz="3200" dirty="0" smtClean="0"/>
              <a:t>has, Tom, got, rabbits, six.</a:t>
            </a:r>
            <a:endParaRPr lang="ru-RU" sz="3200" dirty="0" smtClean="0"/>
          </a:p>
          <a:p>
            <a:r>
              <a:rPr lang="ru-RU" sz="3200" dirty="0" smtClean="0"/>
              <a:t>----------------------------------</a:t>
            </a:r>
            <a:endParaRPr lang="en-US" sz="3200" dirty="0" smtClean="0"/>
          </a:p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Make up sentences with the words!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Check  yourself, please!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1. A dog can not fly.</a:t>
            </a:r>
          </a:p>
          <a:p>
            <a:r>
              <a:rPr lang="en-US" sz="4000" dirty="0" smtClean="0"/>
              <a:t>2. My cat likes fish.</a:t>
            </a:r>
          </a:p>
          <a:p>
            <a:r>
              <a:rPr lang="en-US" sz="4000" dirty="0" smtClean="0"/>
              <a:t>3. I can </a:t>
            </a:r>
            <a:r>
              <a:rPr lang="en-US" sz="4000" dirty="0" smtClean="0"/>
              <a:t>swim </a:t>
            </a:r>
            <a:r>
              <a:rPr lang="en-US" sz="4000" dirty="0" smtClean="0"/>
              <a:t>like a fish.</a:t>
            </a:r>
          </a:p>
          <a:p>
            <a:r>
              <a:rPr lang="en-US" sz="4000" dirty="0" smtClean="0"/>
              <a:t>4. </a:t>
            </a:r>
            <a:r>
              <a:rPr lang="en-US" sz="4000" dirty="0" smtClean="0"/>
              <a:t>Tom has got six rabbits</a:t>
            </a:r>
            <a:r>
              <a:rPr lang="en-US" sz="4000" dirty="0" smtClean="0"/>
              <a:t>.</a:t>
            </a:r>
            <a:endParaRPr lang="ru-RU" sz="4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My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favourite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animal.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/>
              <a:t>My </a:t>
            </a:r>
            <a:r>
              <a:rPr lang="en-US" sz="3200" dirty="0" err="1" smtClean="0"/>
              <a:t>favourite</a:t>
            </a:r>
            <a:r>
              <a:rPr lang="en-US" sz="3200" dirty="0" smtClean="0"/>
              <a:t> animal is………..</a:t>
            </a:r>
          </a:p>
          <a:p>
            <a:r>
              <a:rPr lang="en-US" sz="3200" dirty="0" smtClean="0"/>
              <a:t>It likes………..</a:t>
            </a:r>
          </a:p>
          <a:p>
            <a:r>
              <a:rPr lang="en-US" sz="3200" dirty="0" smtClean="0"/>
              <a:t>It can </a:t>
            </a:r>
            <a:r>
              <a:rPr lang="ru-RU" sz="3200" dirty="0" smtClean="0"/>
              <a:t>……..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It can’t ………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Dogs</a:t>
            </a:r>
            <a:endParaRPr lang="ru-RU" b="1" u="sng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060848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 rot="10800000" flipV="1">
            <a:off x="4211960" y="1218238"/>
            <a:ext cx="439248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My dog can run.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My dog</a:t>
            </a:r>
            <a:r>
              <a:rPr kumimoji="0" lang="en-U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can jump.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My dog</a:t>
            </a:r>
            <a:r>
              <a:rPr kumimoji="0" lang="en-U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likes chocolate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It’s fun!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Rabbits</a:t>
            </a:r>
            <a:endParaRPr lang="ru-RU" dirty="0"/>
          </a:p>
        </p:txBody>
      </p:sp>
      <p:pic>
        <p:nvPicPr>
          <p:cNvPr id="5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02619"/>
            <a:ext cx="4038600" cy="40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have got a rabbit.</a:t>
            </a:r>
          </a:p>
          <a:p>
            <a:pPr>
              <a:buNone/>
            </a:pPr>
            <a:r>
              <a:rPr lang="en-US" dirty="0" smtClean="0"/>
              <a:t>He is pink and white.</a:t>
            </a:r>
          </a:p>
          <a:p>
            <a:pPr>
              <a:buNone/>
            </a:pPr>
            <a:r>
              <a:rPr lang="en-US" dirty="0" smtClean="0"/>
              <a:t>His favorite food is carrot.</a:t>
            </a:r>
          </a:p>
          <a:p>
            <a:pPr>
              <a:buNone/>
            </a:pPr>
            <a:r>
              <a:rPr lang="en-US" dirty="0" smtClean="0"/>
              <a:t>He likes it very much!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40466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«Буквы спрятались»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T Z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Q N G X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M E K Y D W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H S C J U V P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B F L O I R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«Буквы спрятались»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I R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MQ WX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ENYGKD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PVSHUCO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A J T Z F L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0466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76672"/>
            <a:ext cx="6172200" cy="50944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«Буквы спрятались»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772816"/>
            <a:ext cx="6172200" cy="4725144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endParaRPr lang="ru-RU" sz="4400" b="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0" dirty="0" smtClean="0">
                <a:solidFill>
                  <a:schemeClr val="accent3">
                    <a:lumMod val="75000"/>
                  </a:schemeClr>
                </a:solidFill>
              </a:rPr>
              <a:t>I R</a:t>
            </a:r>
            <a:endParaRPr lang="ru-RU" sz="4400" b="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0" dirty="0" smtClean="0">
                <a:solidFill>
                  <a:schemeClr val="accent3">
                    <a:lumMod val="75000"/>
                  </a:schemeClr>
                </a:solidFill>
              </a:rPr>
              <a:t>MQ WX</a:t>
            </a:r>
            <a:endParaRPr lang="ru-RU" sz="4400" b="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0" dirty="0" smtClean="0">
                <a:solidFill>
                  <a:schemeClr val="accent3">
                    <a:lumMod val="75000"/>
                  </a:schemeClr>
                </a:solidFill>
              </a:rPr>
              <a:t>ENYGKD</a:t>
            </a:r>
            <a:endParaRPr lang="ru-RU" sz="4400" b="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0" dirty="0" smtClean="0">
                <a:solidFill>
                  <a:schemeClr val="accent3">
                    <a:lumMod val="75000"/>
                  </a:schemeClr>
                </a:solidFill>
              </a:rPr>
              <a:t>PVSHUCO</a:t>
            </a:r>
            <a:endParaRPr lang="ru-RU" sz="4400" b="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0" dirty="0" smtClean="0">
                <a:solidFill>
                  <a:schemeClr val="accent3">
                    <a:lumMod val="75000"/>
                  </a:schemeClr>
                </a:solidFill>
              </a:rPr>
              <a:t>A J T Z F L</a:t>
            </a:r>
            <a:endParaRPr lang="ru-RU" sz="4400" b="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534945" cy="154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 you  know  these  animals?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5699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55679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94116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94116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48478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321297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36104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     Check  yourself, please!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82799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4000" u="sng" dirty="0" smtClean="0"/>
              <a:t>a chimp</a:t>
            </a:r>
            <a:r>
              <a:rPr lang="ru-RU" sz="4000" dirty="0" smtClean="0"/>
              <a:t>----</a:t>
            </a:r>
            <a:endParaRPr lang="en-US" sz="4000" i="1" dirty="0" smtClean="0"/>
          </a:p>
          <a:p>
            <a:pPr>
              <a:buFont typeface="Wingdings" pitchFamily="2" charset="2"/>
              <a:buChar char="v"/>
            </a:pPr>
            <a:r>
              <a:rPr lang="en-US" sz="4000" u="sng" dirty="0" smtClean="0"/>
              <a:t>a mouse</a:t>
            </a:r>
            <a:r>
              <a:rPr lang="ru-RU" sz="4000" i="1" dirty="0" smtClean="0"/>
              <a:t>------- </a:t>
            </a:r>
            <a:endParaRPr lang="en-US" sz="4000" i="1" dirty="0" smtClean="0"/>
          </a:p>
          <a:p>
            <a:pPr>
              <a:buFont typeface="Wingdings" pitchFamily="2" charset="2"/>
              <a:buChar char="v"/>
            </a:pPr>
            <a:r>
              <a:rPr lang="en-US" sz="4000" u="sng" dirty="0" smtClean="0"/>
              <a:t>a bird</a:t>
            </a:r>
            <a:r>
              <a:rPr lang="ru-RU" sz="4000" dirty="0" smtClean="0"/>
              <a:t>---------</a:t>
            </a:r>
            <a:endParaRPr lang="en-US" sz="4000" i="1" dirty="0" smtClean="0"/>
          </a:p>
          <a:p>
            <a:pPr>
              <a:buFont typeface="Wingdings" pitchFamily="2" charset="2"/>
              <a:buChar char="v"/>
            </a:pPr>
            <a:r>
              <a:rPr lang="en-US" sz="4000" u="sng" dirty="0" smtClean="0"/>
              <a:t>a rabbit</a:t>
            </a:r>
            <a:r>
              <a:rPr lang="ru-RU" sz="4000" dirty="0" smtClean="0"/>
              <a:t>------- </a:t>
            </a:r>
            <a:endParaRPr lang="en-US" sz="4000" i="1" dirty="0" smtClean="0"/>
          </a:p>
          <a:p>
            <a:pPr>
              <a:buFont typeface="Wingdings" pitchFamily="2" charset="2"/>
              <a:buChar char="v"/>
            </a:pPr>
            <a:r>
              <a:rPr lang="en-US" sz="4000" u="sng" dirty="0" smtClean="0"/>
              <a:t>a horse</a:t>
            </a:r>
            <a:r>
              <a:rPr lang="ru-RU" sz="4000" dirty="0" smtClean="0"/>
              <a:t>------- </a:t>
            </a:r>
            <a:endParaRPr lang="en-US" sz="4000" i="1" dirty="0" smtClean="0"/>
          </a:p>
          <a:p>
            <a:pPr>
              <a:buFont typeface="Wingdings" pitchFamily="2" charset="2"/>
              <a:buChar char="v"/>
            </a:pPr>
            <a:r>
              <a:rPr lang="en-US" sz="4000" u="sng" dirty="0" smtClean="0"/>
              <a:t>a frog</a:t>
            </a:r>
            <a:r>
              <a:rPr lang="ru-RU" sz="4000" dirty="0" smtClean="0"/>
              <a:t>-------- </a:t>
            </a:r>
            <a:endParaRPr lang="en-US" sz="4000" i="1" dirty="0" smtClean="0"/>
          </a:p>
          <a:p>
            <a:pPr>
              <a:buFont typeface="Wingdings" pitchFamily="2" charset="2"/>
              <a:buChar char="v"/>
            </a:pPr>
            <a:r>
              <a:rPr lang="en-US" sz="4000" u="sng" dirty="0" smtClean="0"/>
              <a:t>a snake</a:t>
            </a:r>
            <a:r>
              <a:rPr lang="ru-RU" sz="4000" u="sng" dirty="0" smtClean="0"/>
              <a:t> </a:t>
            </a:r>
            <a:r>
              <a:rPr lang="ru-RU" sz="4000" dirty="0" smtClean="0"/>
              <a:t>----------</a:t>
            </a:r>
            <a:endParaRPr lang="en-US" sz="4000" i="1" dirty="0" smtClean="0"/>
          </a:p>
          <a:p>
            <a:pPr>
              <a:buFont typeface="Wingdings" pitchFamily="2" charset="2"/>
              <a:buChar char="v"/>
            </a:pPr>
            <a:r>
              <a:rPr lang="en-US" sz="4000" u="sng" dirty="0" smtClean="0"/>
              <a:t>a fish</a:t>
            </a:r>
            <a:r>
              <a:rPr lang="ru-RU" sz="4000" dirty="0" smtClean="0"/>
              <a:t>------------ </a:t>
            </a:r>
            <a:endParaRPr lang="en-US" sz="4000" i="1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these animals do?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115616" y="1844824"/>
            <a:ext cx="4038600" cy="4434840"/>
          </a:xfrm>
        </p:spPr>
        <p:txBody>
          <a:bodyPr/>
          <a:lstStyle/>
          <a:p>
            <a:r>
              <a:rPr lang="en-US" dirty="0" smtClean="0"/>
              <a:t>Swim</a:t>
            </a:r>
          </a:p>
          <a:p>
            <a:r>
              <a:rPr lang="en-US" dirty="0" smtClean="0"/>
              <a:t>Dance</a:t>
            </a:r>
          </a:p>
          <a:p>
            <a:r>
              <a:rPr lang="en-US" dirty="0" smtClean="0"/>
              <a:t>Climb</a:t>
            </a:r>
          </a:p>
          <a:p>
            <a:r>
              <a:rPr lang="en-US" dirty="0" smtClean="0"/>
              <a:t>Jump</a:t>
            </a:r>
          </a:p>
          <a:p>
            <a:r>
              <a:rPr lang="en-US" dirty="0" smtClean="0"/>
              <a:t>Run</a:t>
            </a:r>
          </a:p>
          <a:p>
            <a:r>
              <a:rPr lang="en-US" dirty="0" smtClean="0"/>
              <a:t>Fly</a:t>
            </a:r>
          </a:p>
          <a:p>
            <a:r>
              <a:rPr lang="en-US" dirty="0" smtClean="0"/>
              <a:t>Sing songs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152" y="1844824"/>
            <a:ext cx="4104456" cy="4434840"/>
          </a:xfrm>
        </p:spPr>
        <p:txBody>
          <a:bodyPr/>
          <a:lstStyle/>
          <a:p>
            <a:r>
              <a:rPr lang="ru-RU" dirty="0" smtClean="0"/>
              <a:t>Летать</a:t>
            </a:r>
          </a:p>
          <a:p>
            <a:r>
              <a:rPr lang="ru-RU" dirty="0" smtClean="0"/>
              <a:t>Прыгать</a:t>
            </a:r>
          </a:p>
          <a:p>
            <a:r>
              <a:rPr lang="ru-RU" dirty="0" smtClean="0"/>
              <a:t>Танцевать</a:t>
            </a:r>
          </a:p>
          <a:p>
            <a:r>
              <a:rPr lang="ru-RU" dirty="0" smtClean="0"/>
              <a:t>Петь песни</a:t>
            </a:r>
          </a:p>
          <a:p>
            <a:r>
              <a:rPr lang="ru-RU" dirty="0" smtClean="0"/>
              <a:t>Бегать</a:t>
            </a:r>
          </a:p>
          <a:p>
            <a:r>
              <a:rPr lang="ru-RU" dirty="0" smtClean="0"/>
              <a:t>Лазать</a:t>
            </a:r>
          </a:p>
          <a:p>
            <a:r>
              <a:rPr lang="ru-RU" dirty="0" smtClean="0"/>
              <a:t>Плавать 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364088" y="465313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80112" y="270892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80112" y="40770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2 0.02754 L 0.40104 0.4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8 0.01643 L 0.38681 0.05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39618 0.19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4198 0.00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42048 -0.33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94 0.00579 L 0.35434 -0.2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40243 -0.143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414</TotalTime>
  <Words>283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Эркер</vt:lpstr>
      <vt:lpstr>Тема Office</vt:lpstr>
      <vt:lpstr>Открытая</vt:lpstr>
      <vt:lpstr>Официальная</vt:lpstr>
      <vt:lpstr>Трек</vt:lpstr>
      <vt:lpstr>Поток</vt:lpstr>
      <vt:lpstr>1_Поток</vt:lpstr>
      <vt:lpstr>Солнцестояние</vt:lpstr>
      <vt:lpstr>СATS</vt:lpstr>
      <vt:lpstr>Dogs</vt:lpstr>
      <vt:lpstr>Rabbits</vt:lpstr>
      <vt:lpstr>«Буквы спрятались»</vt:lpstr>
      <vt:lpstr>«Буквы спрятались»</vt:lpstr>
      <vt:lpstr>«Буквы спрятались»</vt:lpstr>
      <vt:lpstr>Do  you  know  these  animals?</vt:lpstr>
      <vt:lpstr>           Check  yourself, please!</vt:lpstr>
      <vt:lpstr>What can these animals do?</vt:lpstr>
      <vt:lpstr>Make up sentences with the words!</vt:lpstr>
      <vt:lpstr>Презентация PowerPoint</vt:lpstr>
      <vt:lpstr>My favourite animal.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Cats</dc:title>
  <dc:creator>Lenovo</dc:creator>
  <cp:lastModifiedBy>User</cp:lastModifiedBy>
  <cp:revision>39</cp:revision>
  <dcterms:created xsi:type="dcterms:W3CDTF">2013-04-17T16:53:04Z</dcterms:created>
  <dcterms:modified xsi:type="dcterms:W3CDTF">2014-02-11T11:41:15Z</dcterms:modified>
</cp:coreProperties>
</file>