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56" r:id="rId3"/>
    <p:sldId id="290" r:id="rId4"/>
    <p:sldId id="280" r:id="rId5"/>
    <p:sldId id="281" r:id="rId6"/>
    <p:sldId id="282" r:id="rId7"/>
    <p:sldId id="268" r:id="rId8"/>
    <p:sldId id="283" r:id="rId9"/>
    <p:sldId id="294" r:id="rId10"/>
    <p:sldId id="285" r:id="rId11"/>
    <p:sldId id="292" r:id="rId12"/>
    <p:sldId id="293" r:id="rId13"/>
    <p:sldId id="291" r:id="rId14"/>
    <p:sldId id="295" r:id="rId15"/>
    <p:sldId id="289" r:id="rId16"/>
    <p:sldId id="286" r:id="rId17"/>
    <p:sldId id="28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4095" units="in"/>
          <inkml:channel name="Y" type="integer" max="4095" units="in"/>
        </inkml:traceFormat>
        <inkml:channelProperties>
          <inkml:channelProperty channel="X" name="resolution" value="339.83405" units="1/in"/>
          <inkml:channelProperty channel="Y" name="resolution" value="451.98676" units="1/in"/>
        </inkml:channelProperties>
      </inkml:inkSource>
      <inkml:timestamp xml:id="ts0" timeString="2015-12-16T07:58:08.579"/>
    </inkml:context>
    <inkml:brush xml:id="br0">
      <inkml:brushProperty name="width" value="0.05292" units="cm"/>
      <inkml:brushProperty name="height" value="0.05292" units="cm"/>
      <inkml:brushProperty name="color" value="#FF0000"/>
    </inkml:brush>
  </inkml:definitions>
  <inkml:trace contextRef="#ctx0" brushRef="#br0">5192 14151,'12'61,"-6"18,-6-79,6 98,1 13,-7 10,0 0,0-4,0-6,0-8,-7-15,7-18,0-24,0-18,0-23,0-15,0 10,7-69,-1 8,6-13,1-10,5-4,-5-1,5 1,-5-1,5 1,1 9,6-5,0 15,-1 3,1 6,6 4,0 19,0 4,0 5,-6 14,6 10,-31 4,0 0,56 37,-50 5,0 9,-12 14,0 10,-7 4,7 0,-6 5,-1 4,7 0,6 1,0-6,6-4,7-18,5-15,7-18,0-18,12-29,-6-23,7-18,-1-10,-12-9,-7 4,1-8,-1 4,-11 9,-1 9,-12 20,-1 17,1 15,6 9,0 0,0 0,0 0,-18 107,18-42,0 9,0 1,12 4,0 0,7-4,6-6,12-8,6-10,13-18,0-20,12-13,-6-9,7-19,-7-4,-7-15,1-18,-12-9,-13-15,-13-18,-5 5,-20 0,-5-1,-7 10,-12 5,-6 9,0 4,-6 19,-1 15,1 13,-1 14,-5 14,5 0,-5 23,5 5,1 9,12 10,12 8,1 15,11 14,7 4,13 10,5-10,13-4,-31-84</inkml:trace>
  <inkml:trace contextRef="#ctx0" brushRef="#br0" timeOffset="902.0515">7071 14877,'-6'14,"6"-5,0-9,0 0,6 0,-6 0,12 10,-12-10,0 0,0 0,0 0,0 0,0 0,0 0,31-24,-31 24,0 0,0 0,0 0,0 0,7-32,-7 32,0 0,0 0,0 0,12-42,-12 42,0 0,0 0,6-60,-6 60,0 0,13-75,-13 75,0-79,6-9,-6-1,0 1,0-10,-6 5,6 0,-7 5,1 9,0 4,0 5,6 19,-6 5,12 13,-6 15,0 8,0 10,0 0,0 0,37 79,-18-18,12 9,0 9,0 4,0 10,6 5,0-5,0-4,1-1,-1-9,0-5,0-8,-6-1,0-5,-12-9,0-4,-1-24,-18-23</inkml:trace>
  <inkml:trace contextRef="#ctx0" brushRef="#br0" timeOffset="1773.1012">7815 14175,'-6'14,"-6"0,12-14,0 14,0 0,0-14,0 0,0 0,0 0,0 0,0 0,0 0,0 0,0 0,0 0,0 0,0 0,0 0,0 0,0 0,0 0,0 0,0 0,0 0,0 0,0 0,0 0,0 0,0 0,0 0,0 0,0 0,0 0,0 0,0 0,0 0,0 0,0 0,0 0,0 0,0 0,0 0,0 0,0 0,80 27,-80-27,0 0,0 0,0 0,31 10,-31-10,0 0,0 0,38 0,-38 0,0 0,49-5,-49 5,56-9,0-5,6-9,0-10,-6-4,0-10,-7 1,-18-5,-6-10,-19-4,-6-14,-12-5,-19 10,-6 9,-13 9,-12 14,0 5,0 13,-6 20,6 8,-7 20,14 13,5 5,0 9,13 5,6 14,13-1,5 10,13 5,13 5,5-1,13 5,13-9,11-1,7-8,7-15,5-8,7-6,6-18,6-5,0-14,0-9,-6-9,12-5,-99 14</inkml:trace>
  <inkml:trace contextRef="#ctx0" brushRef="#br0" timeOffset="13511.7728">10681 16440,'0'23,"12"5,-12-28,0 0,0 0,0 0,13 33,-13-33,0 0,0 0,18 37,-18-37,0 0,25 42,-25-42,25 42,12 4,-6 6,7-1,5 9,-6 1,7 9,-7-1,6-4,-6 1,1-11,-1-8,-6-5,0-5,-13-14,1-4,-19-19,0 0,0 0,0 0</inkml:trace>
  <inkml:trace contextRef="#ctx0" brushRef="#br0" timeOffset="14434.8255">10706 16263,'0'10,"0"-10,0 0,0 0,6 9,-6-9,0 0,0 0,0 0,0 0,0 0,0 0,0 0,0 0,0 0,0 0,0 0,0 0,0 0,0 0,0 0,0 0,0 0,0 0,0 0,0 0,0 0,0 0,0 0,0 0,0 0,0 0,0 0,0 0,0 0,0 0,25 19,-25-19,0 0,0 0,0 0,0 0,0 0,0 0,0 0,0 0,0 0,0 0,0 0,6 0,-6 0,0 0,0 0,0 0,0 0,0 0,0 0,0 0,0 0,0 0,0 0,6-5,-6 5,0 0,0 0,0 0,0 0,0 0,0 0,0 0,0 0,0 0,0 0,0 0,0 0,0 0,0 0,0 0,0 0,0 0,0 0,0 0,0 0,0 0,0 0,0 0,0 0,0 0,0 0,0 0,0 0,0 0,0 0,0 0,0 0,0 0,50-23,-50 23,0 0,0 0,0 0,0 0,0 0,12-14,-12 14,0 0,0 0,0 0,0 0,19-19,-19 19,0 0,0 0,0 0,0 0,0 0,0 0,0 0,43-32,-43 32,0 0,25-19,-25 19,19-14,-19 14,43-33,-24 20,-1 3,-18 10,0 0,0 0,62-18,-49 18,-7 0,-6 0,0 0,0 0,0 0,25 41,-19-31,-6 4,0-14,12 46,-5-18,5 0,0 5,1 4,5 9,7 6,6 3,-31-55,31 52,6-1,1 0,-7 0,0 5,0-5,0-4,-6-6,-1 1,1-9,0-1,0-4,-25-28,43 47,-30-33,-13-5</inkml:trace>
  <inkml:trace contextRef="#ctx0" brushRef="#br0" timeOffset="14985.8568">11314 15798,'6'0,"0"0,-6 0,0 0,6 0,-6 0,0 0,38 28,-38-28,0 0,0 0,0 0,18 28,-18-28,0 0,0 0,25 33,-25-33,0 0,19 46,-19-46,31 56,0-5,6 5,0 0,6-5,-5 5,5 9,0-14,1 5,-7 0,0-10,1 1,-7-10,-7-9,-5 0,-7-14,-12-14,0 0,0 0,-49-33,49 33</inkml:trace>
  <inkml:trace contextRef="#ctx0" brushRef="#br0" timeOffset="15606.8926">11394 15928,'-6'-18,"0"4,6 14,0 0,-6-14,6 14,-13-33,13 33,0 0,0 0,0 0,0 0,0 0,-12-51,12 51,0 0,0 0,0 0,-6-23,6 23,0 0,0 0,-6-28,6 28,0 0,0 0,0 0,0-42,0 19,12 9,-12 14,43-37,-18 27,12-3,13 17,-7-4,7 0,0 9,-1 1,1 4,-7 4,-5-4,-1 5,0 4,0 5,-12 14,0 4,-13 6,-6-1,-6 0,-12 0,-7-9,1 5,-7-10,6-19,-5 10,-1-23,25-5,0 0,0 0,-56-37,50 4,0 5,6 28,12-42,-12 42</inkml:trace>
  <inkml:trace contextRef="#ctx0" brushRef="#br0" timeOffset="16434.94">12052 15496,'0'0,"6"14,-6-14,0 9,6 5,-6-14,0 0,0 0,0 0,0 0,0 0,0 0,0 0,0 0,0 0,0 0,0 0,0 0,0 0,6 42,-6-42,0 0,0 0,0 0,0 0,7 23,-7-23,0 0,0 0,0 0,6 23,-6-23,0 0,0 0,0 0,0 0,0 0,25 56,-25-56,24 33,7 4,7 0,-7-4,12 9,-6-10,1 1,5-5,0-14,1 4,-1-4,1-14,-7 0,6 0,-6-18,-5-6,-8 1,1-9,-12-1,-1-9,-12-9,0-5,-12-4,-7-1,-6 5,0 1,-6 3,0 6,-6 9,-6-5,-1 9,1 1,-7 8,1 1,-1 0,0 4,7 10,-7 9,7 0,6 14,37-14,-69 37,45-14,5 5,0 0,13 9,6-4,6 9,13-5,0-4,-19-33</inkml:trace>
  <inkml:trace contextRef="#ctx0" brushRef="#br0" timeOffset="17325.991">12926 14914,'0'0,"7"-4,-7 4,0 0,0 0,0 0,0 0,0 0,0 0,0 0,0 0,0 0,0 0,0 0,0 0,0 0,0 0,0 0,0 0,0 0,0 0,0 0,0 0,0 0,0 0,0 0,0 0,0 0,0 0,0 0,0 0,0 0,0 0,0 0,0 0,0 0,0 0,0 0,0 0,0 0,0 0,0 0,0 0,0 0,0 0,0 0,0 0,0 0,0 0,0 0,0 0,0 0,0 0,0 0,0 0,0 0,0 0,0 0,0 0,0 0,0 0,0 0,0 0,0 0,6-65,-6 65,0 0,0 0,0 0,-13-19,13 19,0 0,0 0,0 0,0 0,-18-19,18 19,0 0,0 0,0 0,0 0,0 0,0 0,0 0,-50-42,50 42,0 0,-25-18,25 18,-31-19,0 10,31 9,-68-14,37 14,0 5,31-5,-62 28,37-10,7 10,5 0,13-28,-12 65,12-28,12 5,7 5,6 4,12 0,-6 0,12-4,1-1,5-4,-5-5,12 5,-7-9,1-5,-1-10,1-8,0-10,-13-5,0-9,-6-9,-12-14,-1-5,-5-9,-7-5,-6 0,6 0,-6 5,0 9,0 9,0 1,0 4,0 28,-12-51,12 51</inkml:trace>
  <inkml:trace contextRef="#ctx0" brushRef="#br0" timeOffset="17793.0177">13112 14319,'0'0,"0"9,0-9,0 0,13 0,-13 0,0 14,0-14,0 0,0 0,0 0,0 0,0 0,0 0,0 0,0 0,0 0,0 0,0 0,0 0,0 0,0 0,25 28,-25-28,0 0,0 0,0 0,0 0,18 9,-18-9,0 0,0 0,0 0,25 24,-25-24,0 0,0 0,31 28,-31-28,0 0,37 27,-37-27,38 42,11 0,1 5,-1-5,7-5,-12 0,-1 0,-6 0,-6-9,0 0,-6-4,-6-11,-13 1,-6-14</inkml:trace>
  <inkml:trace contextRef="#ctx0" brushRef="#br0" timeOffset="18218.042">12852 14491,'12'0,"1"0,-13 0,0 0,12-14,-12 14,0 0,31-46,-31 46,0 0,0 0,0 0,19-38,-19 38,0 0,0 0,12-37,-12 37,0 0,19-37,-19 37,25-37,-7-1,1 1,6-5,-1 1,1-1,0 14,-6 0,-19 28,0 0,0 0,0 0</inkml:trace>
  <inkml:trace contextRef="#ctx0" brushRef="#br0" timeOffset="19035.0887">13547 14165,'0'0,"0"0,0 0,0 0,0-4,0 4,0 0,0 0,0 0,0 0,0 0,0 0,0 0,0 0,0 0,0 0,0 0,0 0,0 0,0 0,0 0,0 0,0 0,0 0,0 0,0 0,0 0,0 0,0 0,0 0,0 0,0 0,0 0,0 0,0 0,0 0,0 0,0 0,0 0,0 0,0 0,0 0,0 0,0 0,0 0,49 23,-49-23,0 0,0 0,0 0,0 0,0 0,13 14,-13-14,0 0,0 0,0 0,0 0,18 19,-18-19,0 0,0 0,0 0,0 0,0 0,0 0,0 0,44 60,-44-60,0 0,25 28,-25-28,24 46,7-4,7-9,-1 4,6-14,7 1,-7-10,1-5,-1-9,-6-19,1-4,-14-14,1 0,-12-1,-1-8,-12 4,0 0,-12-4,-1-1,-5 5,-7-4,0 8,-6 1,0-5,-6 10,-7-5,7 13,-6-4,-7 5,7 5,-1 4,1 4,-1 10,7 0,37 0,-68 24,43-1,6 0,19-23,-24 61,30-20,-6 1,18 9,-5 1,12-6,-7-4,-18-42</inkml:trace>
  <inkml:trace contextRef="#ctx0" brushRef="#br0" timeOffset="19606.1214">13906 13542,'0'0,"0"0,0 0,0 0,0 0,0 0,0 0,0 0,0 0,0 0,0 0,0 0,0 0,0 0,0 0,0 0,0 0,0 0,0 0,0 0,0 0,0 0,0 0,0 0,0 0,0 0,0 0,0 0,0 0,0 0,0 0,56 28,-56-28,0 0,0 0,0 0,0 0,19 19,-19-19,0 0,0 0,0 0,25 18,-25-18,0 0,0 0,31 23,-31-23,0 0,31 28,-31-28,37 33,0 4,7 5,5 0,1 4,-1 10,1-5,0 1,-7 3,0-17,-5-6,-7 1,-6-19,-13 4,-12-18,0 0</inkml:trace>
  <inkml:trace contextRef="#ctx0" brushRef="#br0" timeOffset="20251.1583">13950 13472,'-13'0,"1"-9,12 9,0 0,-6-9,6 9,0 0,-31-38,31 38,0 0,0 0,0 0,0 0,0 0,0 0,0 0,0-18,0 18,0 0,0 0,0 0,0 0,0 0,0 0,0-14,0 14,0 0,0 0,0 0,0 0,0 0,0 0,0 0,0 0,0 0,0 0,0 0,0 0,0 0,0 0,0 0,0 0,31-56,-31 56,0 0,0 0,12-28,-12 28,0 0,19-23,-19 23,25-37,6 9,0 4,6 15,0 0,7 0,5 13,1 1,-1 9,-5 18,-7 1,0 9,-18 4,-1 10,-11 0,-7 0,0-5,-7 0,-5-4,-7-1,1 1,-1-5,-6-15,25-27,-31 33,13-33,5-5,13 5,0 0,-31-32,31 32</inkml:trace>
  <inkml:trace contextRef="#ctx0" brushRef="#br0" timeOffset="21545.2323">14434 12961,'0'-10,"0"1,0 9,0 0,0 0,0 0,-13-9,13 9,0 0,0 0,0-14,0 14,0 0,0 0,0 0,0 0,0 0,0 0,0 0,0 0,0 0,0 0,0 0,0 0,0 0,0 0,0 0,0 0,0 0,0 0,0 0,0 0,0 0,0 0,0 0,0 0,0 0,0 0,0 0,0 0,0 0,0 0,0 0,0 0,0 0,0 0,0 0,0 0,0 0,0 0,0 0,0 0,0 0,0 0,25 23,-25-23,0 0,0 0,0 0,0 0,0 0,19 23,-19-23,0 0,0 0,0 0,0 0,18 23,-18-23,0 0,0 0,0 0,19 33,-19-33,0 0,0 0,25 47,-25-47,0 0,31 46,-31-46,31 42,6 9,0-4,0-6,7 1,-1-9,1-5,-1 4,-6-4,0-4,1 3,-14-8,1 4,-6-4,-19-19,0 0,31 19,-25-6,-6-3,0-10,0 0,0 0,0 0,-62-33,31 19,0-4,6-1,7-4,-7 0,25 23,-25-56,13 23,5 5,7 28,-18-60,18 32,-6-5,6-4,12 5,0-1,13 5,0 5,12 9,0 0,13 14,0 0,-1 0,-5 23,-1 10,1 4,-7 5,-6 4,-6-4,-7 0,1 0,-19 0,0 0,-13-10,-5 1,-7-1,-6-13,-6 0,6-10,0-9,31 0,-50 0,32-14,-1 0,19 14</inkml:trace>
  <inkml:trace contextRef="#ctx0" brushRef="#br0" timeOffset="22114.2648">15184 12835,'-12'-14,"6"0,6 14,0 0,-7-19,7 19,0 0,-24-55,24 55,0 0,0 0,0 0,0 0,0 0,0 0,-7-24,7 24,0 0,0 0,0 0,0 0,0 0,-6-23,6 23,0 0,0 0,0 0,0 0,0 0,0 0,0 0,0 0,0 0,0 0,0 0,0 0,0 0,-25-46,25 46,0 0,0-10,0 10,0-9,0 9,0 0,0 0,0 0,0 0,0 0,0 0,87 14,-68 0,-1 4,-18-18,50 56,-19-23,0 9,0-5,6 5,0-5,1-4,-1-1,-6-9,0 5,0-9,-6 4,0-4,-13-1,-12-18</inkml:trace>
  <inkml:trace contextRef="#ctx0" brushRef="#br0" timeOffset="27584.5777">1793 9606,'0'52,"-7"17,7-69,0 0,7 61,-7-61,6 65,-6 9,6-13,-6-5,0 0,6-19,-6-9,0-10,6-18,-6 0,0 0,19-60,-13 18,0-9,7-10,-7 1,6-10,1 0,-1 0,7 1,-1-1,1 5,12 0,0 9,0 0,6 14,1 10,-1 8,0 10,0 14,-37 0,75 19,-44 9,-7 4,1 10,-12 19,5-5,-5-1,-7 24,0-13,-6 3,-6 10,12-23,-6-5,6-9,-6-9,-6-5,0-5,6-23,0 0,0 0,0 0,12-98,-12 61,6-19,7 10,-1-15,1 1,11-5,1-5,6-4,0 13,0 5,-6 10,6 4,6 5,-6 9,7 9,-7 1,0 18,-31 0,55 32,-36 1,-7 13,-12 15,0-1,-12 19,6 0,-7 5,1 4,0-4,12-9,6-10,0-5,13-18,5-14,-24-28,56 19,-18-43,-1 1,-6-23,6-6,0-8,0-10,-6-9,0 0,0-9,0 8,-6 6,-6 4,-7 10,1 9,-1 13,-6 10,-6 15,6 13,-6 0,0 0,13 69,-7-13,0 9,-6 24,7-1,5 5,-6 14,7-9,-1 9,-6 4,7-4,-7 0,0 0,0-9,0 0,1-19,-1-14,0 0,0-28,0-4,1-19,-7-14,0 0,0 0,0 0,0 0,24-84,-24 38,7-15,-1-4,-6 0,6-10,-6-8,0 4,6-10,-6 10,6-9,-6-1,7 6,-1 8,0-4,6 5,1 4,12 0,-1 10,1-1,0 10,6 9,0 5,6 14,-6 4,7 19,-38 0,49 28,-30 9,-1 14,-11 14,-7 5,0 5,-7 4,14-9,-1-10,6-18,13-14,-6-10,-19-18,0 0,80-18,-43-19,-6-10,7-13,-1-10,0 0,-6 5,-6 4,0 6,-7 3,-5 6,-1 9,-6 4,-6 33,13-37,-7 28,-12 9,6 0,0 0,-31 65,18-23,1 4,6 1,-7 13,13 1,0-1,7-4,-1 4,12-13,-5-1,5-18,7-4,6-10,0-14,-31 0,56-24,-37-4,-1 0,1-9,-1 0,-5-10,-1-8,7-1,-7 0,-6 0,1 5,-1 9,-6 10,-6 8,-1 6,7 18,0 0,0 0,0 0,0 0,-6 102,12-41,7-10,-1 9,13-4,6 0,0-10,6-8,7-11,5-22,-5 4,-1-18,1-14,5-10,-5-27,-1-15,-6-8,1-6,-14-8,1-1,-6 5,-7 0,-6 9,1 0,-14 15,-5 8,6 15,-13 18,19 28,0 0,0 0,-74 32,55 10,7 14,-1 23,7 9,6 5,12 14,7 0,12 0,0 0,13-18,5-5,-5-19,11-19,-11-13,5-19,-5-19,-7-9,0-28,-12-14,-6-4,-13-1,-6 1,-12 9,-19 14,-1 4,-11 24,0 13,12 10,6 0,25-14</inkml:trace>
  <inkml:trace contextRef="#ctx0" brushRef="#br0" timeOffset="28062.6051">6010 9146,'19'-9,"-7"4,-12 5,0 0,13-9,-13 9,0 0,37-28,-37 28,0 0,0 0,0 0,0 0,0 0,0 0,0 0,0 0,0 0,0 0,0-5,0 5,0 0,0 0,0 0,0 0,0 0,0 0,0 0,0 0,0 0,-6 0,6 0,0 0,0 0,0 0,0 0,0 0,0 0,0 0,0 0,0 0,0 0,0 0,0 0,0 0,0 0,0 0,0 0,0 0,0 0,0 0,0 0,0 0,0 0,0 0,0 0,0 0,0 0,0 0,0 0,0 0,0 0,0 0,0 0,-87 19,87-19,0 0,0 0,0 0,0 0,-25 37,25-37,0 0,0 0,0 0,-18 46,18-46,0 0,0 0,-13 56,13-56,0 0,-6 56,6-56,6 65,7-14,5 14,7-9,6-19,6 1,0-29,7-4,-1-29,-6-8,1-15,-7-4,-6-14,-7 0,1 4,-13 15,-6 18,-6 9,6 19,0 0,-25-46,25 46</inkml:trace>
  <inkml:trace contextRef="#ctx0" brushRef="#br0" timeOffset="28413.6251">6345 9062,'0'0,"0"14,0-14,0 0,0 9,0-9,0 19,0-19,0 0,0 0,0 0,0 0,0 0,-6 65,6-65,0 0,0 0,0 0,0 37,0-37,0 0,0 0,0 38,0-38,0 0,6 37,-6-37,19 46,6 1,6 4,0-9,6 0,0-10,7-4,-1-14,0-14,7 0,0-9,-13-10,-6-4,0 0,-6-1,-25 24</inkml:trace>
  <inkml:trace contextRef="#ctx0" brushRef="#br0" timeOffset="28588.6351">7015 9378,'6'0,"7"19,-13-19,0 0,0 0,0 0,0 0,6 9,-6-9,0 0,0 0,0 0,12 14,-12-14,0 0,0 0,0 0,0 0,0 0,0 0,0 0,0 0,0 0,0 0</inkml:trace>
  <inkml:trace contextRef="#ctx0" brushRef="#br0" timeOffset="36396.0816">4199 4308,'-6'-37,"-6"-1,12 38,0 0,0 0,0 0,-13-37,13 37,0 0,0 0,-18-32,18 32,0 0,-19-33,19 33,-25-28,-6 5,0 4,-6 10,37 9,-74 0,36 23,7 5,-6 19,-6 8,5 15,1 14,12 4,7 5,12-4,18-10,13-5,6-9,12-9,7-9,6-5,0-14,12-10,0-13,-6-5,-12-14,-7-9,-18 4,-25 19</inkml:trace>
  <inkml:trace contextRef="#ctx0" brushRef="#br0" timeOffset="36905.1108">4478 4066,'13'-5,"-1"5,-12 0,0 0,0-9,0 9,13-9,-13 9,0 0,0 0,0 0,0 0,0 0,0 0,0 0,0 0,0 0,0 0,0 0,0 0,0 0,0 0,0 0,0 0,0 0,0 0,0 0,0 0,0 0,0 0,0 0,0 0,0 0,0 0,0 0,0 0,0 0,24 32,-24-32,0 0,0 0,0 0,7 42,-7-42,0 0,0 0,12 51,-12-51,0 0,6 61,-6-61,0 65,6-5,7 10,-7 0,13 0,-7-1,0 1,1 0,5-10,-5 1,-1-10,-6-14,-6-13,0-24,0 0</inkml:trace>
  <inkml:trace contextRef="#ctx0" brushRef="#br0" timeOffset="37782.1608">4602 4294,'0'-23,"7"4,-7 19,0 0,0 0,12-19,-12 19,0 0,0 0,0 0,25-69,-13 31,-12 38,0 0,13-37,-13 37,12-37,7 9,5 5,7 4,7 10,5 9,1 0,11 14,-11 4,-1 10,-12 5,-6 9,-13 0,-5 4,-14 5,-11 0,-13 5,-13 0,1-9,6-10,6-5,6-8,0-10,13-5,12-9,0 0,0 0,0 0,0 0,37-33,0 19,0 0,7 5,-1 9,7 5,-13-1,13 10,-7 0,7 10,-1-6,-5 10,-7 0,0 5,-12-1,-6 1,-7-1,-6 1,-6-5,-6 0,6-28,-50 51,13-33,-19 6,-6-10,-6 0,-6-10,5-4,1 0,12 0,7-4,12 4,37 0,-44-33,38 5,12-4</inkml:trace>
  <inkml:trace contextRef="#ctx0" brushRef="#br0" timeOffset="38448.1988">5719 4494,'12'4,"-6"10,-6-14,0 0,0 0,0 0,0 0,0 0,0 0,7 14,-7-14,0 0,0 0,0 0,0 0,0 0,0 0,0 0,0 0,0 0,0 0,0 0,24 56,-24-56,0 0,0 0,0 0,7 28,-7-28,0 0,0 0,6 33,-6-33,0 0,6 32,-6-32,13 37,5 5,1 0,6-5,6-4,6-10,12-4,1-19,6 0,6-19,-6-9,0-9,-7-5,-12-9,1-5,-20-9,-5 5,-13-5,-7 4,-17 5,-7 5,-13 5,-5 4,-1 9,-6 5,0 5,-6 9,6 14,-6 0,7 14,5 9,6 10,13 9,7 9,17 5,14 4,11 1,1-1,-1-4,1-10,-19-46</inkml:trace>
  <inkml:trace contextRef="#ctx0" brushRef="#br0" timeOffset="39178.2408">7195 4038,'0'0,"0"0,0 0,0 0,0 0,0 0,0 0,0 0,0 0,0 0,0 0,-6 5,6-5,0 0,0 0,0 0,0 0,0 0,0 0,0 0,0 0,0 0,0 0,0 0,0 0,0 0,0 0,0 0,0 0,0 0,0 0,0 0,0 0,0 0,0 0,0 0,0 0,0 0,0 0,0 0,0 0,-75-33,75 33,0 0,0 0,0 0,-31-14,31 14,0 0,0 0,-43-9,43 9,0 0,-50-10,50 10,-55 0,-7 5,-7-5,1 0,6 14,12-5,1 1,18-6,31-4,0 0,-50 10,50-10,0 9,0-9,0 0,0 0,68 23,-43-9,0 5,6 4,-6 5,-7 9,1 0,0 15,-1-1,1 5,-7 9,7-5,-7 5,7-4,-7-1,1-9,-1-4,-6-10,1-14,-7-23,0 0,0 0</inkml:trace>
  <inkml:trace contextRef="#ctx0" brushRef="#br0" timeOffset="39745.273">6811 4461,'-13'0,"7"0,6 0,0-4,0 4,0 0,0 0,0 0,0 0,0 0,0 0,0 0,0 0,0 0,0 0,0 0,0 0,0 0,0 0,0 0,0 0,0 0,0 0,0 0,0 0,0 0,0 0,0 0,0 0,0 0,0 0,0 0,0 0,0 0,0 0,0 0,0 0,-12-56,12 56,0 0,0 0,0 0,0 0,0 0,0 0,0 0,6-19,-6 19,0 0,0 0,0 0,0 0,0 0,0 0,12-23,-12 23,0 0,0 0,0 0,0 0,0 0,0 0,0 0,0 0,0 0,0 0,0 0,37-33,-37 33,0 0,0 0,0 0,25-14,-25 14,0 0,0 0,37-9,-37 9,0 0,44 0,-44 0,49 0,1 5,0 9,-1 4,1 6,-7 4,1 9,-1-5,-6 10,-6-9,-6 9,-6-5,-13 0,-6 0,-12-4,-7-1,-12-4,-12 0,-13-5,-6-9,0-4,0-6,12-4,7 0,43 0,-50-4,38-6,12-8,0 18</inkml:trace>
  <inkml:trace contextRef="#ctx0" brushRef="#br0" timeOffset="40410.3113">7642 4494,'0'14,"0"0,0-14,0 0,0 0,0 0,0 14,0-14,0 0,0 0,0 0,0 0,0 0,6 69,-6-69,12 42,1 0,-13-42,18 37,1 5,6-9,6-10,12-4,1-15,-1-4,7-14,-1-4,-5-15,-1-4,-6-9,-6-6,-12-8,0-1,-13-4,-6 0,-6 9,-13 1,-6 8,-6 0,-12 20,-7-1,-6 4,7 10,-1 0,7 19,-7-5,7 23,-1 5,1 19,12 4,12 19,7 4,18 1,12-1,7-4,0-5,12-9,1-14,-38-42</inkml:trace>
  <inkml:trace contextRef="#ctx0" brushRef="#br0" timeOffset="41428.3695">8628 4819,'0'0,"0"0,0 0,0 0,0 0,6 0,-6 0,0 0,0 0,0 0,0 0,0 0,0 0,0 0,0 0,0 0,0 0,0 0,0 0,0 0,0 0,0 0,0 0,0 0,0 0,0 0,0 0,0 0,0 0,0 0,0 0,0 0,0 0,0 0,0 0,0 0,0 0,0 0,0 0,0 0,0 0,0 0,0 0,0 0,0 0,0 0,0 0,0 0,0 0,0 0,0 0,0 0,0 0,0 0,0 0,0 0,0 0,0 0,0 0,0 0,0 0,0 0,0 0,0 0,0 0,0 0,0 0,0 0,0 0,0 0,0 0,-25-32,25 32,0 0,0 0,0 0,0 0,0 0,0 0,0 0,-6-19,6 19,-12-23,12 23,0 0,0 0,0 0,0 0,0 0,0 0,0 0,0 0,0 0,0 0,0 0,-31-46,31 46,0 0,0 0,0 0,-19-19,19 19,0 0,0 0,-19-19,19 19,0 0,0 0,0 0,-37-28,19 14,-1 0,19 14,-25-23,19 9,6 5,0 9,0 0,31-33,0 19,6 0,7 5,12 0,6 0,0-1,6 6,-6-1,0-4,0 4,0-4,-6-1,0 10,-7-9,-12 9,-6 0,-6-9,-25 9,0 0,0 0,0 0,0 0,0 0,-25 79,1-56,-1 5,-6 9,6 0,0 1,7-1,5 0,-5 0,5-9,13-28,-31 37,13-27,18-10</inkml:trace>
  <inkml:trace contextRef="#ctx0" brushRef="#br0" timeOffset="42263.4173">8709 4424,'0'0,"0"0,0 0,0 0,0 0,0 0,-7 0,7 0,0 0,0 0,0 0,0 0,0 0,0 0,0 0,0 0,0 0,0 0,0 0,0 0,0 0,0 0,0 0,0 0,0 0,-49-37,49 37,0 0,0 0,0 0,0 0,0 0,0 0,-6-19,6 19,0 0,0 0,0 0,0 0,0 0,-7-28,7 28,0 0,0 0,0 0,0 0,0 0,0 0,0 0,0 0,0 0,-6-51,6 51,0 0,0 0,0-32,0 32,0 0,0-28,0 28,0-38,6 6,-6-1,0 5,0 1,7-1,-7 28,0-42,6 23,0 5,-6 14,25-23,-7 18,13 5,-31 0,62 0,-24 0,5-4,0 18,1-10,-1 6,-5-1,-7 5,0 0,-31-14,43 32,-37-13,0 4,-6-23,-6 61,0-29,0 5,0 5,6 5,-7-1,7 1,-6-1,0-8,0-6,0-4,6-28</inkml:trace>
  <inkml:trace contextRef="#ctx0" brushRef="#br0" timeOffset="43361.4801">9689 4871,'-7'0,"7"0,0 0,0 0,-6 4,6-4,0 0,0 0,0 0,0 0,0 0,0 0,0 0,0 0,0 0,0 0,0 0,0 0,0 0,0 0,0 0,0 0,0 0,0 0,0 0,0 0,0 0,0 0,0 0,0 0,0 0,0 0,0 0,0 0,0 0,0 0,0 0,0 0,0 0,0 0,0 0,0 0,0 0,0 0,0 0,0 0,0 0,6-93,-6 93,0 0,0 0,0 0,7-32,-7 32,0 0,0 0,12-42,-12 42,0 0,12-51,-12 51,19-52,0 1,-1-5,1 1,-7 4,1-10,-1 10,-6-5,0 5,7 4,-7 5,0 5,0 0,1 9,-7 28,6-42,-6 28,6 14,-6 0,0 0,0 0,31 51,-25-18,7 4,-1 5,1 9,11 0,1 5,0 0,6 0,-6 0,6 0,-6 4,6-4,-7-5,1 0,0-9,-6-5,-1-9,-5-5,-13-23,0 0,0 0,0 0,0 0,0 0,24-27,-24 17,-12-4,12 14,0 0,-19-56,7 38,6-5,6 23,-25-24,6 10,1 5,18 9,-37-28,18 19,-12 9,31 0,-81 0,32 14,-7 0,0 0,0 4,56-18</inkml:trace>
  <inkml:trace contextRef="#ctx0" brushRef="#br0" timeOffset="48125.7526">11103 3857,'12'41,"13"6,-25-47,0 0,0 0,25 56,-25-56,0 0,31 56,-31-56,37 69,13 6,-1 9,7-1,-6-4,-1-14,-11-4,-1-15,-12-8,-13-15,-24-9,12-14</inkml:trace>
  <inkml:trace contextRef="#ctx0" brushRef="#br0" timeOffset="48582.7786">11121 4150,'-6'-42,"0"0,6 42,0 0,0 0,-12-37,12 37,0 0,-31-75,31 75,-25-70,-6-4,25 0,12-1,19-9,12 1,25-6,6 10,0 23,-6 19,-12 19,-7 18,-43 0,56 32,-25 5,0 24,0 13,-12 15,-7 18,-6 9,-6 5,-12 4,-7-8,-12-20,0-17,0-25,7-27,11-14,13-14,0 0</inkml:trace>
  <inkml:trace contextRef="#ctx0" brushRef="#br0" timeOffset="52010.9748">11922 3782,'12'-19,"7"6,-19 13,0 0,0 0,0 0,0 0,0 0,0 0,0 0,0 0,0 0,0 0,0 0,0 0,0 0,0 0,0 0,12-14,-12 14,0 0,0 0,0 0,0 0,0 0,0 0,0 0,0 0,0 0,0 0,0 0,0 0,0 0,0 0,0 0,0 0,0 0,0 0,0 0,0 0,0 0,0 0,0 0,0 0,0 0,0 0,0 0,0 0,0 0,25-33,-25 33,0 0,0 0,0 0,0 0,0 0,0 0,0 0,0 0,0 0,0 0,0 0,0 0,0-9,0 9,0 0,0 0,0 0,0 0,0 0,0 0,0 0,-6-5,6 5,0 0,0 0,0 0,0 0,0 0,0 0,0 0,0 0,0 0,0 0,0 0,0 0,0 0,0 0,0 0,0 0,0 0,0 0,0 0,0 0,0 0,0 0,0 0,0 0,0 0,0 0,0 0,0 0,0 0,0 0,0 0,0 0,0 0,0 0,0 0,0 0,0 0,0 0,0 0,0 0,0 0,0 0,0 0,0 0,0 0,0 0,0 0,0 0,0 0,0 0,0 0,0 0,0 0,0 0,0 0,0 0,0 0,0 0,0 0,0 0,0 0,-44 56,44-56,0 0,0 0,0 0,0 60,0-60,0 0,0 0,-6 75,6-75,0 0,6 79,-6-79,6 79,13-14,-19-65,31 56,6-24,0-18,13-23,0-19,-13-18,0-15,-12-9,-13-4,-18 0,-19 4,-18 5,-7 4,-6 15,1 22,5 24,0 14,7 24,12 8,12 10,19 9,19 5,12 0,19-10,5-13,1-24,0-23,-6-9,5-19,-11-10,-13-8,-6-5,-13-10,-12-9,-12-13,-7-10,-6-5,1 0,5 15,13 13,6 14,6 19,6 4,7 5,6 5,6 9,0-5,-31 19,43-27,-24 13,-13 0,-6 14,0 0,0-61,-12 33,-7 10,19 18,-31-24,12 24,7 19,12-19,-25 51,13-4,12-1,0 10,0 5,12-6,7-8,6-5,12-10,0-8,0-15,7-9,-44 0,62-19,-50-4,-12-5,0-14,-25-18,-6-5,0-1,6 20,19 23,6 23,0 0,31 51,6 0,13 10,12 22,6 6,1 4,-1-10,-19 6,1-10,-13-5,-12 1,-6-10,-1-5,-12-8,-6-6,-12-9,-13-9,-6-5,-12-4,-7-5,13-5,37-9,-62 5,50-5,5-9,7 9,0 0,13-84,-1 33,13-10,-6-4,-1-14,-12-9,-6-10,-12-4,-13-10,-6 0,0 1,6 13,7 14,12 19,-1 9,1 5,0 5,0 4,6 14,0 9,0 19,0 0,0 0,0 0,31 33,-13 4,7 5,-6-5,6 5,-7-5,7-4,-6-10,5-14,-24-9,0 0,69-14,-45-4,-11-10,-7-5,-6-13,-12-5,-7-10,-6-4,0 9,13 5,0 9,12 5,0 9,0 0,0 9,0 19,0 0,0 0,37 33,-25 4,1 10,5-5,7-5,0-9,6-5,6-4,6-15,1-4,-1-18,-12-6,-6-13,-12-9,-13-19,-19-24,0-4,-5 5,5 18,7 28,12 19,-7 13,7 10,0 0,0 0,50 47,-19-10,6 10,0-5,-12-1,0-3,-13-10,-5 0,-7-10,6-9,-6-9,0 0,-25-55,6 17,7 6,12 32,-6-42,6 23,0-4,0 23,6-56,0 28,0 0,7-4,-7-5,6-5,-5 0,-1-9,-6 4,0 5,0 10,-6 9,6 23,0 0,0 0,0 0,0 0,12 83,0-18,7 5,6-5,6-14,6-13,0-29,7-14,-7-18,0-19,-12-23,-13-23,-18-15,6-13,-12 14,-1 23,13 27,0 20,0 32,0-28,19 19,-7 9,-12 0,0 0,81 0,-56 9,0-9,-25 0,0 0,0 0,55 5,-55-10,7-9,-7 14,0 0,-38-70,14 42,-14 10,7 18,31 0,-74 46,43 5,6 15,7-1,24 9,6-4,19 0,6-14,13-10,0-18,-1-14,-5-14,-13 0,0-19,-13-9,-12-23,-12-14,0-14,-13-5,7 14,6 19,-7 14,7 9,0 14,6 14,0 0,0 0,0 0,0 0,0 0,43 42,-12-9,13-1,6-4,-1-5,1-13,-1-10,-11-19,-14-18,-24 37</inkml:trace>
  <inkml:trace contextRef="#ctx0" brushRef="#br0" timeOffset="72684.1573">17138 13277,'25'23,"6"14,-31-37,0 0,43 47,-43-47,50 60,6 10,0 5,-7 4,1 0,-7-5,-12-9,-6-14,-13-13,-5-15,-7-23,0 0,-25-19,0-18,-12-9,0-10,-7-14,-5-4,-1 4,0-9,1 9,-1 0,7 14,5 5,7 14,7 14,11 4,13 19,0 0,0 0,56 33,-13-5,13 9,6-5,7-8,-1-1,0-5,-6-18,-6 0,-7-23,-11-9,-14-10,-5-19,-13 1,-6-5,-6-5,-6-5,-7 6,0 8,-5 5,5 14,7 15,5 13,7 14,0 0,0 0,25 107,0-42,0 14,12 14,0 0,13 9,0-9,-1 0,7-4,0-10,0-9,-7-19,-12-28,-6-18,-6-19,-25 14,31-89,-24 24,-7 65</inkml:trace>
  <inkml:trace contextRef="#ctx0" brushRef="#br0" timeOffset="73296.1923">18217 13147,'0'14,"-6"0,6-14,0 13,0-13,0 0,0 0,0 0,0 0,0 0,0 0,0 0,0 0,0 0,0 0,0 0,0 0,0 0,0 0,0 0,0 0,0 0,0 0,0 0,0 0,31 56,-31-56,0 0,0 0,0 0,0 0,0 0,0 0,0 0,25 0,-25 0,0 0,0 0,0 0,0 0,0 0,0 0,25 0,-25 0,0 0,0 0,0 0,0 0,0 0,0 0,0 0,0 0,0 0,0 0,0 0,62-28,-62 28,0 0,0 0,0 0,25-28,-25 28,0 0,0 0,24-37,-24 37,0 0,25-42,-25 42,13-46,-1-5,-12-10,-6 5,0 1,-7-1,-12 5,1 9,-7 9,0 10,0 14,0 9,-1 18,8 15,-1 18,12 14,13 9,13 10,5 9,20-4,11-1,7-14,0-13,12-15,0-18,-6-18,7-20,-7-18,0-9,0-14,-13 0,1-5,-13 0,0 0,-6 1,-6-6,0 1,-13-5,-12 65</inkml:trace>
  <inkml:trace contextRef="#ctx0" brushRef="#br0" timeOffset="73639.2119">18980 12267,'-12'-9,"-7"9,19 0,0 0,0 0,0 0,0 0,0 0,0 0,0 0,0 0,0 0,0 0,0 0,0 0,0 0,0 0,0 0,0 0,0 0,0 0,0 0,0 0,0 0,0 0,0 0,0 0,0 0,0 0,0 0,0 0,0 0,0 0,0 0,19 61,-19-61,0 0,0 0,43 51,-43-51,0 0,44 60,-44-60,49 70,7 4,-6 1,-1-1,1-4,0-5,-1-9,-5-9,-1-15,0-18,-5-23,-7-33,-13-23,-18 65</inkml:trace>
  <inkml:trace contextRef="#ctx0" brushRef="#br0" timeOffset="73961.2303">19483 11844,'-25'-9,"6"9,19 0,0 0,0 0,0 0,0 0,0 0,0 0,0 0,-6-10,6 10,0 0,0 0,0 0,0 0,0 0,0 0,0 0,0 0,0 0,0 0,0 0,0 0,0 0,0 0,0 0,0 0,0 0,0 0,0 0,-56-23,56 23,0 0,0 0,0 0,-18 5,18-5,0 0,0 0,-25 14,25-14,0 0,-31 23,31-23,-44 28,-5 14,-13 4,-7 10,1 9,-12 5,-1 0,13 14,-7-5,19 0,1-5,11-23,19-4,25-47</inkml:trace>
  <inkml:trace contextRef="#ctx0" brushRef="#br0" timeOffset="75167.2993">17870 14756,'-50'-42,"-6"14,56 28,0 0,-55-18,55 18,-56-14,6 18,7 15,18 14,13 27,18 10,19 18,12 1,19 4,6-5,12-9,1-14,-1-27,-6-20,0-32,-18-28,-13-27,-12-24,-25-14,0-10,-25 15,-6 0,-6 8,6 20,-6 9,12 18,0 20,7 22,18 5,0 0,0 70,24-5,20 9,18 19,12 5,7 4,12 10,-6 0,0-5,-7-10,-12-8,-5-10,-20-9,-6-15,-12-8,-13-5,-12-5,-18 5,-7 4,-12 5,-19 1,-19-10,-5-1,-7-3,6 8,1-18,11-5,26-23,12-46,31-1,25-32,-25 79</inkml:trace>
  <inkml:trace contextRef="#ctx0" brushRef="#br0" timeOffset="75799.3354">18732 14942,'0'-9,"0"0,0 9,0 0,0 0,0 0,0 0,0 0,0 0,0 0,0 0,31-70,-31 70,0 0,0 0,0 0,19-28,-19 28,0 0,0 0,18-33,-18 33,0 0,19-32,-19 32,12-33,1-4,-7-5,-6 0,-12-4,-7-5,-6-1,-6 1,-6 9,0 5,-7 5,1 8,-7 10,7 14,-7 14,1 10,11 13,14 9,17 10,20 14,24 14,19-1,18 1,13-5,0-14,0-13,0-15,-7-19,-12-18,1-9,-7-14,-13-10,1-9,-13-4,0-1,-12-4,-6 0,-7-5,-12 5,-6-5,6 56</inkml:trace>
  <inkml:trace contextRef="#ctx0" brushRef="#br0" timeOffset="76627.3827">19104 14077,'-18'0,"5"0,13 0,0 0,0 0,-12 9,12-9,0 0,0 0,0 0,-37 33,30-15,7-18,0 0,0 0,0 0,0 0,7 19,-7-19,0 0,0 0,0 0,0 0,0 0,0 0,0 0,49 56,-49-56,0 0,37 42,-37-42,50 46,6 10,6 5,0 8,0 6,0-1,6-4,-6 4,-6 1,0-10,0 0,-13-14,-6-13,-12-11,-6-13,-7-14,-12 0,0 0,-18-74,-1 18,-12-9,-6 0,0 0,-13-10,0-8,-12-6,-12-4,-1 0,1-5,0 10,5 4,14 5,5 9,19 5,0 5,18 9,13 13,0 11,25 3,19 24,12 5,12 9,12 14,1 9,6 10,-7 8,-11-3,-13 3,-7-3,-12 8,-18-4,-7 4,-12-4,-24-9,-7 4,0-5,-13-8,1-6,5-9,14-13,17-10,7 0</inkml:trace>
  <inkml:trace contextRef="#ctx0" brushRef="#br0" timeOffset="77246.4181">20128 14077,'0'5,"12"-5,-12 0,0 0,0 0,6 0,-6 0,0 0,0 0,0 0,38-24,-20-4,-18 28,0 0,0 0,0 0,19-32,-19 32,0 0,0 0,0 0,0 0,0 0,37-56,-37 56,19-32,-13-6,6-4,-12 5,0-14,0 5,-18-10,-7 5,0-1,-12 6,-7-1,1 10,-7 9,1 10,-1 18,7 0,5 23,14 5,11 9,13 19,13 4,18 15,18-1,1-4,12 0,6-14,0-10,13-13,-7-15,-5-8,-1-24,-12 0,-7-14,-5-5,-13-4,-6 0,-13-14,-6 4,-6-9,0 5,-12 9,12 42</inkml:trace>
  <inkml:trace contextRef="#ctx0" brushRef="#br0" timeOffset="78155.4702">20636 13393,'-6'-9,"-6"0,12 9,0 0,0 0,0 0,-13-10,13 10,0 0,0 0,-12-23,12 23,0 0,0 0,0 0,-6-74,-7 18,13 56,-12-61,-1 5,1-4,-7 4,-5 5,5 0,-12-5,-6 5,-7 4,-5 1,5 9,-5 9,-1 9,7 10,-1 9,44 0,-62 42,44-5,-1 9,13 10,6 0,25 9,6 5,24 9,14-5,5 5,13-4,6-5,0-5,-6-9,6-5,-12-14,-1-4,-5-19,-13-14,-6-10,-13-8,-12-15,-12-4,-19-5,0-9,-19 4,-12 5,0 10,-13 4,7 9,-6 5,-1 14,7 10,6 13,13 5,11 14,14 0,11-1,19 1,1-23,11 0,-49-19</inkml:trace>
  <inkml:trace contextRef="#ctx0" brushRef="#br0" timeOffset="78767.5052">21151 12919,'-12'-14,"-7"4,19 10,0 0,0 0,0 0,-18 0,18 0,0 0,0 0,0 0,0 0,0 0,0 0,0 0,0 0,0 0,0 0,0 0,0 0,0 0,0 0,0 0,0 0,0 0,0 0,0 0,0 0,0 0,0 0,0 0,0 0,0 0,-44 24,44-24,0 0,0 0,0 0,0 0,0 0,19 23,-19-23,0 0,0 0,0 0,0 0,31 37,-31-37,0 0,0 0,0 0,37 42,-37-42,0 0,0 0,37 42,-37-42,0 0,44 37,-44-37,37 42,0-14,0 0,0 0,13 0,-13-14,1-14,-38 0,62-19,-38 5,-5-5,-19 19,12-55,-12 22,0 0,-18-4,-1 5,-6-1,-6 1,0 4,-6 4,0 15,6 9,31 0,-56 19,37 4,13 19,6 0,0 0,13-1,5-8,13 0,13-6,5-27,-49 0</inkml:trace>
  <inkml:trace contextRef="#ctx0" brushRef="#br0" timeOffset="79505.5474">21846 12630,'-13'0,"-5"10,18-10,0 0,0 0,0 0,-13 0,13 0,0 0,0 0,0 0,0 0,0 0,0 0,0 0,0 0,0 0,0 0,0 0,0 0,0 0,0 0,0 0,0 0,0 0,0 0,31-28,-31 28,0 0,0 0,0 0,0 0,0 0,0 0,0 0,19-14,-19 14,0 0,0 0,0 0,0 0,0 0,0 0,25-19,-25 19,0 0,0 0,0 0,0 0,0 0,0 0,0 0,0 0,0 0,0 0,0 0,37-28,-37 28,0 0,0 0,0 0,6-37,-6 37,0 0,0 0,0-37,0 37,0 0,0-42,0 42,0-37,-12-1,-1 1,-11-5,-1 5,-12 5,6 13,-7 0,1 19,-6 14,6 5,-1 13,14 15,11 9,13 9,13 5,5-1,13 1,13 0,-1-5,7-4,5-15,1-4,0-14,-6-23,-1-19,-5-10,5 1,-11-14,-1 4,-6-9,-13 1,1-1,-7 5,-5-10,-1 0,6 10,-12 37</inkml:trace>
  <inkml:trace contextRef="#ctx0" brushRef="#br0" timeOffset="80369.5967">22379 12370,'-6'0,"-13"-14,19 14,0 0,-12-14,12 14,-12-23,5-24,7 47,0 0,0 0,0-51,0 51,0 0,13-47,-13 47,6-56,0 5,-6-102,-6 111,-6 0,-1 0,-18-42,-6 5,0-4,-13-1,7 9,-7 6,1 4,-1 9,6 5,-5 13,5 1,1 14,0 4,5 19,38 0,-49 33,30 9,19-42,0 181,13-148,-1 9,19 41,12 15,7 9,12 0,0 9,6-4,1-10,5-4,7-5,-1-9,7-10,-6-18,-1-14,-11-28,-7-14,0 0,-7-9,-11-10,-1-14,-24-22,-7-1,-12 5,0-1,-12 6,0 9,-20-10,-5 15,0 4,-13 4,7 15,0 23,5 9,14 28,-1 1,12-6,26 19,-13-65</inkml:trace>
  <inkml:trace contextRef="#ctx0" brushRef="#br0" timeOffset="100404.7425">16797 4806,'-19'-24,"1"6,18 18,-19-24,7 6,12 18,0 0,0 0,0 0,0 0,0 0,0 0,0 0,0 0,0 0,0 0,0 0,-44-28,44 28,0 0,0 0,0 0,-25 0,25 0,0 0,0 0,-31 0,31 0,0 0,0 0,0 0,-55 28,30 0,6 14,1 4,5 5,13 14,-12 5,12 0,12-5,1 5,-1-10,13-4,12-14,-6-9,12-5,1-15,5-8,7-5,0-18,0-6,0-13,6 0,-6-19,-1 5,-5-19,6 0,-7-9,1 0,-6-9,5-1,-5 1,-1-5,-6-5,-6 5,-6 5,-6 4,-7 10,-6 8,-6 11,-6 3,-6 15,-7 5,7 8,12 24,-44-23,19 23,1 14,-7 9,0 10,0 18,0 0,6 10,0 4,13 5,-1 9,13 5,0-1,0 6,13 4,-1 0,7 0,5-5,14-4,-1-5,6-14,7-9,6-19,-1-18,7-19,7-5,-7-14,-6-8,-13-15,-6-9,-6 4,-25 0,-6 6,-12 3,-13 6,-12 4,-6 9,-7 10,0 4,1 15,-7-1,6 5,50-14</inkml:trace>
  <inkml:trace contextRef="#ctx0" brushRef="#br0" timeOffset="102322.8524">18112 4940,'56'10,"-13"-10,-43 0,0 0,0 0,0 0,19 0,-19 0,0 0,0 0,62 0,-62 0,0 0,37-19,-37 19,37-28,0-9,1-14,-1 0,0-1,-12-3,-7 3,-5 6,-1-1,-12 6,-6-1,6 5,-6-1,-7 6,-5-1,-1 15,-6 4,25 14,-55 0,24 18,0 5,6 19,-6 0,12 14,7 0,-1 4,20 5,-1 1,6 3,13-4,0 5,6-9,6-10,6-5,1-8,-1-6,7-13,-1-5,1-14,6-14,-6-9,-1-19,7-9,-13-15,1-8,-7 0,0-6,0-3,7-1,-7 0,13 5,-13 5,6 13,-5 10,-7 9,6 19,-6 4,0 19,-31 0,62 24,-37 4,-7 13,-5 11,-1 8,-12 10,0 9,-12 0,-1 0,-5-9,5 0,-5-10,5-9,13-18,-6-10,6-9,0-14,0 0,0 0,81-23,-44-10,0-18,7-9,-1-10,7 0,-7-14,0 5,1-5,-7 1,6 4,-5 9,-7 0,0 10,-6 8,-7 6,1 13,-7 10,1 9,-13 14,0 0,0 0,0 0,6 102,-12-46,6 9,-13 1,7 3,12 1,-6-5,0-4,13-1,-1-9,0-4,7-15,-19-32,37 33,-18-33,6-19,-25 19,43-74,-18 23,0-10,6-8,-7-1,7-5,0-4,1 5,-1 4,6 5,-6 4,6 10,0 5,0 4,1 14,-1 5,0 13,-6 1,-31 9,68 0,-43 0,0 0,-25 0,0 0,0 0,0 0,0 0,0 0,0 0,0 0,0 0,-106 23,75 5,-6 9,6 15,0-1,0 9,0 10,6-5,7 10,12-10,6-5,24-4,7-14,13-14,12-10,6-18,12-23,-6-9,7-10,-13-5,0 1,-13-1,-49 47</inkml:trace>
  <inkml:trace contextRef="#ctx0" brushRef="#br0" timeOffset="103634.9274">21449 3661,'0'0,"0"-9,0 9,0 0,0 0,0 0,0 0,0 0,0 0,0 0,0 0,0 0,0 0,0 0,0 0,0 0,0 0,0 0,0 0,0 0,0 0,0 0,0 0,0 0,0 0,0 0,0 0,0 0,12 65,-12-65,0 0,0 0,0 0,6 42,-6-42,0 0,0 0,13 46,-13-46,0 0,6 47,-6-47,13 56,-1-5,0 5,1 0,5-5,7-14,6-5,6-13,-6-19,13 0,-1-23,7-14,-1-10,1-13,0-10,-1-5,-5 1,5 0,-11 4,-1 9,-6 5,0 15,-13 3,-5 10,-13 28,0 0,0 0,0 0,0 0,0 0,-13 93,13-41,0 3,7 6,5-5,13 0,0-10,6-4,6-9,6-19,1-14,5-14,1-14,6-14,0-9,-7-5,1-9,-13-5,0 0,-6 10,0 4,0 5,-12 4,0 10,-13 4,-6 10,0 9,0 14,0 0,0 0,0 0,-31 116,18-60,13 5,0 4,0 0,19 0,0-9,5-10,14-13,-1-14,6-10,7-9,-1-23,7-10,-6-4,0-14,-7 0,0-5,1-5,-7 1,0 4,0 0,-12 5,0 9,-19 9,-6 6,0 27,0 0,0 0,0 0,-31 27,25 11,6 4,0 4,6 1,19 4,0-5,12-8,13-1,-1-19,7-13,-6-10,-1-13,1-10,-50 28</inkml:trace>
  <inkml:trace contextRef="#ctx0" brushRef="#br0" timeOffset="103985.9473">23434 2949,'-19'-14,"19"14,0 0,0 0,0 0,0 0,0 0,0 0,0 0,0 0,0-9,0 9,0 0,0 0,0 0,0 0,75-23,-75 23,0 0,0 0,49-19,-49 19,0 0,50-18,-50 18,62-19,0-4,-6 0,0-1,-7 1,1 0,-19 4,0 5,-31 14</inkml:trace>
  <inkml:trace contextRef="#ctx0" brushRef="#br0" timeOffset="105265.0208">18651 6215,'31'-46,"7"-6,-38 52,0 0,37-65,-37 65,37-65,7-5,-7-4,-6-5,-13 4,1 1,-7 4,-12 5,0 5,-12 4,-7 14,-5 5,-7 9,0 14,-69 28,100-14,-62 60,37-27,7-1,-26 38,1 9,12 10,-6 4,12 14,6 4,13 6,6 8,19-13,6 0,6-10,6-9,6-9,7-15,6-17,6-20,6-18,-6-14,6-28,-6-14,6-9,-18-14,0-5,-7 5,-18-9,-6 4,-13 5,-6 4,-19 5,1 15,-13 8,-7 5,-5 19,-7 9,1 14,-1 14,0 4,1 15,-1-1,1 1,49-47</inkml:trace>
  <inkml:trace contextRef="#ctx0" brushRef="#br0" timeOffset="105912.0578">19675 6001,'19'0,"-1"-9,-18 9,0 0,0 0,0 0,0 0,0 0,0 0,0 0,0 0,0 0,0 0,0 0,0 0,6 0,-6 0,0 0,0 0,0 0,0 0,0 0,0 0,0 0,0 0,0 0,0 0,0 0,13-19,-13 19,0 0,0 0,0 0,0 0,0 0,0 0,0 0,0 0,0 0,0 0,0 0,0 0,0 0,0 0,0 0,0 0,0 0,0 0,0 0,0 0,0 0,0 0,0 0,0 0,0 0,0 0,0 0,0 0,0 0,0 0,0 0,-37-32,37 32,0 0,0 0,0 0,0 0,0 0,0 0,0 0,-19 0,19 0,0 0,0 0,0 0,0 0,0 0,0 0,-25 0,25 0,0 0,0 0,0 0,0 0,0 0,0 0,0 0,0 0,0 0,0 0,0 0,-43 51,43-51,0 0,0 0,0 0,-31 46,31-46,0 0,0 0,-25 56,25-56,0 0,-25 65,25-65,-25 70,13 0,12 0,6-1,13-8,12-15,12-4,7-14,6-14,6-14,6-9,-6-19,6-9,0-14,-12-1,-6-13,-13 5,-12-5,-13 4,-12 5,-6 5,-19 0,-6 14,-19 0,1 9,-7 9,0 10,0 13,1 6,-1 8,6 1,50-19</inkml:trace>
  <inkml:trace contextRef="#ctx0" brushRef="#br0" timeOffset="106686.1021">20184 5750,'31'-9,"-13"-1,-18 10,0 0,0 0,19-9,-19 9,0 0,37-23,-37 23,37-24,-12-8,-25 32,37-33,7 5,5 10,-5 4,-1 14,-6 9,1 5,-14 14,1 9,-19 0,1 15,-7-1,-25 5,6-5,-6 0,1-9,5-10,7-4,12-28,0 33,12-24,13 0,-25-9,80 10,-30-1,0 10,5 9,-5 9,0 5,-7 14,-12 9,-12 14,-7 4,-12 6,-25 4,0 0,-18-5,-7-4,-5-10,-14-4,-5-14,0-9,-1-19,1-5,12-14,0-9,18-19,13-13,6-10,25-18,0-10,31-5,13-4,5 0,13 5,7-1,-69 75</inkml:trace>
  <inkml:trace contextRef="#ctx0" brushRef="#br0" timeOffset="107595.1541">21660 5955,'31'-24,"0"10,-31 14,0 0,25-14,-25 14,43-28,-12-4,-31 32,19-33,-7-9,-6 1,-6-1,0-5,-6 5,-6 5,-13 0,-6 4,-13 1,1 13,-7 5,-5 14,-1 5,6 18,-6 19,0 9,7 14,-1 10,13 4,12 5,13-15,12-8,25-15,12-13,12-19,13-14,0-19,13-18,-7-5,-6-14,-6 1,-13-6,-5 5,-7 5,-13 9,-5 14,-13 28,0 0,0 0,0 0,0 0,0 0,0 0,6 126,12-56,1-1,6 15,6 5,-6 4,6 0,-6 4,-7-4,-5 0,-13-4,0-5,-7-10,-11-14,-7-8,-12-20,-13 1,-6-19,0-14,-6 0,7-19,-1-4,19-5,-1-9,20-5,5-9,13-10,19-9,0 10,18-1,-37 61</inkml:trace>
  <inkml:trace contextRef="#ctx0" brushRef="#br0" timeOffset="108849.2258">22274 5401,'-13'-19,"13"10,0 9,0 0,0 0,0 0,0 0,0 0,0 0,0 0,0 0,0 0,0 0,-6-5,6 5,0 0,0 0,0 0,0 0,0 0,0 0,0 0,0 0,0 0,-12-14,12 14,0 0,0 0,0 0,0 0,0 0,0 0,0 0,0 0,0 0,0 0,0 0,0 0,0 0,0 0,0 0,0 0,0 0,0 0,0 0,0 0,0 0,0 0,0 0,0 0,0 0,0 0,0 0,0 0,0 0,0 0,0 0,0 0,0 0,0 0,0 0,0 0,0 0,0 0,-31 47,31-47,0 0,0 0,0 42,0-42,0 0,0 0,0 56,0-56,0 0,0 60,0-60,0 65,6 0,6-4,13-1,0-13,6-10,12-14,7-13,0-10,-1-19,1-9,-7-14,7-9,-19-5,6-4,-12-5,-6 4,-7 1,-12 4,6 5,-6 4,-12 15,6 4,-1 14,7 14,0 0,0 0,0 0,-12 111,24-55,7 9,0 1,5 3,14 10,-1-4,0 9,13-1,-7 10,-6-4,-6 4,-6 0,-12 0,-13 0,-7-5,-5-9,-7-9,-5-14,-7-19,-7-9,7-14,0-14,31 0,-62-28,37-4,1-10,5-5,-6-9,7-9,5 0,7-9,6-5,0-5,12 5,7-10,6 1,6 4,0-4,12 4,7 0,0 1,5 8,1 5,6 5,0 14,-6 0,0 18,0 15,-13 8,1 15,-7 14,-12 18,-13 9,-12 6,0 8,-6 5,-13 0,1-9,-13-5,6-9,-6-5,12-9,1-9,18-19,0 0,0 0</inkml:trace>
  <inkml:trace contextRef="#ctx0" brushRef="#br0" timeOffset="109395.257">24184 5322,'13'-14,"-7"0,-6 14,0 0,12-14,-12 14,0 0,25-60,-25 60,0 0,0 0,13-38,-13 38,0 0,0-37,0 37,6-37,-19-5,1 9,-13-4,0 5,-12 4,6 9,-6 5,-7 5,7 9,-6 19,6 8,6 15,0 9,12 10,-6 4,7 5,11 0,1-1,12 11,7-11,5-8,13-5,0-19,13-5,12-8,-1-10,14-10,-7-4,-7-23,1 0,-18-10,-14 1,1 13,-25 19</inkml:trace>
  <inkml:trace contextRef="#ctx0" brushRef="#br0" timeOffset="120824.9107">20463 9346,'-7'-33,"1"-4,6 37,0 0,0 0,0 0,-18-42,18 42,0 0,0 0,-25-32,25 32,0 0,-37-33,37 33,-44-18,-5 18,-20 13,-5 25,-7 27,1 33,5 18,19 14,32 0,24-9,24-23,26-24,18-18,7-33,12-23,-1-23,-5-33,0-13,-1-29,-12-4,-12-15,-25 6,-24 13,-26 24,-37 22,-25 34,-18 27,6 24,13 27,18 5,24 5,38-70</inkml:trace>
  <inkml:trace contextRef="#ctx0" brushRef="#br0" timeOffset="121815.9674">20971 9392,'19'-18,"-1"-5,-18 23,0 0,0 0,0 0,13-14,-13 14,0 0,0 0,19-24,-19 24,0 0,0 0,0 0,0 0,0 0,0 0,0 0,0 0,0 0,0 0,0 0,0 0,0 0,12 98,-12-98,0 0,0 93,0-93,0 112,0 18,-6 5,0-10,-7-8,-6-15,7-13,-7-20,7-27,0-14,12-28,0 0,0 0,-13-121,32 19,6-28,12-1,13-8,5 4,7 14,7 9,-1 15,-6 13,0 23,-19 19,-5 24,-14 32,-24-14,-6 97,-25-8,-6 23,-7 4,13 5,7-14,24-19,18-23,26-32,18-19,18-28,13-28,7-14,-1-14,6-4,-12-10,-18-14,-13 10,-19 0,-6 9,-12 23,-25 0,-18 9,-13 20,0 8,-13 19,7 14,-6 18,-1 24,19 42,7 9,24 14,19 0,12-28,25-9,0-38,6-23,7-23,-13-18,0-19,-62 37</inkml:trace>
  <inkml:trace contextRef="#ctx0" brushRef="#br0" timeOffset="122135.9857">22243 8806,'12'5,"-12"-5,0 0,0 0,0 0,0 0,0 0,0 0,0 0,0 0,0-9,0 9,0 0,0 0,0 0,0 0,0 0,0 0,6 0,-6 0,0 0,0 0,0 0,0 0,0 0,0 0,0 0,0 0,0 0,0 0,0 0,0 0,0 0,0 0,0 0,0 0,0 0,0 0,0 0,0 0,106-10,-106 10,0 0,0 0,0 0</inkml:trace>
  <inkml:trace contextRef="#ctx0" brushRef="#br0" timeOffset="122292.9947">22609 8778,'0'0,"0"10,0-10,6 14,-6-14,0 0,50 28,-26-10,-24-18</inkml:trace>
  <inkml:trace contextRef="#ctx0" brushRef="#br0" timeOffset="122994.0348">22745 9630,'0'18,"0"-8,0-10,0 0,0 0,0 0,0 0,0 0,0 0,0 0,0 60,0-60,0 0,0 0,0 0,0 42,0-42,0 0,0 0,13 42,-13-42,0 0,18 42,-18-42,19 28,6-1,6 1,6 5,0-19,-6-9,-31-5,75-52,-32 6,7-15,-7-27,7-10,-1-9,-5 5,-1 4,-6 19,-6 19,0 9,-18 13,-13 6,0 32,0 0,0 0,0 0,0 0,-37 158,12-74,6-5,19 0,13-19,24-4,19-14,18-9,0-10,1-9,-13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09.04.2017</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09.04.2017</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09.04.2017</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09.04.2017</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09.04.2017</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09.04.2017</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09.04.2017</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fileserver\KPKU\&#1053;&#1072;&#1095;.&#1082;&#1083;%208%20&#1042;&#1077;&#1083;&#1080;&#1095;&#1082;&#1086;\&#1053;&#1077;%20&#1088;&#1074;&#1080;&#1090;&#1077;%20&#1094;&#1074;&#1077;&#1090;&#1099;.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Рисунок2.jpg"/>
          <p:cNvPicPr>
            <a:picLocks noGrp="1" noChangeAspect="1"/>
          </p:cNvPicPr>
          <p:nvPr>
            <p:ph sz="quarter" idx="1"/>
          </p:nvPr>
        </p:nvPicPr>
        <p:blipFill>
          <a:blip r:embed="rId2"/>
          <a:stretch>
            <a:fillRect/>
          </a:stretch>
        </p:blipFill>
        <p:spPr>
          <a:xfrm>
            <a:off x="-1637071" y="-1769807"/>
            <a:ext cx="4624895" cy="3468671"/>
          </a:xfrm>
        </p:spPr>
      </p:pic>
      <p:pic>
        <p:nvPicPr>
          <p:cNvPr id="5" name="Рисунок 4" descr="Рисунок1.png"/>
          <p:cNvPicPr>
            <a:picLocks noChangeAspect="1"/>
          </p:cNvPicPr>
          <p:nvPr/>
        </p:nvPicPr>
        <p:blipFill>
          <a:blip r:embed="rId3"/>
          <a:stretch>
            <a:fillRect/>
          </a:stretch>
        </p:blipFill>
        <p:spPr>
          <a:xfrm>
            <a:off x="22016" y="0"/>
            <a:ext cx="6494200" cy="4894218"/>
          </a:xfrm>
          <a:prstGeom prst="rect">
            <a:avLst/>
          </a:prstGeom>
        </p:spPr>
      </p:pic>
      <p:pic>
        <p:nvPicPr>
          <p:cNvPr id="6" name="Рисунок 5" descr="Рисунок3.png"/>
          <p:cNvPicPr>
            <a:picLocks noChangeAspect="1"/>
          </p:cNvPicPr>
          <p:nvPr/>
        </p:nvPicPr>
        <p:blipFill>
          <a:blip r:embed="rId4"/>
          <a:stretch>
            <a:fillRect/>
          </a:stretch>
        </p:blipFill>
        <p:spPr>
          <a:xfrm>
            <a:off x="1" y="0"/>
            <a:ext cx="6156175" cy="4617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solidFill>
                  <a:srgbClr val="0070C0"/>
                </a:solidFill>
              </a:rPr>
              <a:t>ОБОНЯТЕЛЬНЫЕ и ОСЯЗАТЕЛЬНЫЕ ОБРАЗЫ</a:t>
            </a:r>
            <a:endParaRPr lang="ru-RU" b="1" i="1" dirty="0">
              <a:solidFill>
                <a:srgbClr val="0070C0"/>
              </a:solidFill>
            </a:endParaRPr>
          </a:p>
        </p:txBody>
      </p:sp>
      <p:sp>
        <p:nvSpPr>
          <p:cNvPr id="3" name="Содержимое 2"/>
          <p:cNvSpPr>
            <a:spLocks noGrp="1"/>
          </p:cNvSpPr>
          <p:nvPr>
            <p:ph sz="quarter" idx="1"/>
          </p:nvPr>
        </p:nvSpPr>
        <p:spPr>
          <a:xfrm>
            <a:off x="0" y="1600200"/>
            <a:ext cx="8766048" cy="4495800"/>
          </a:xfrm>
        </p:spPr>
        <p:txBody>
          <a:bodyPr>
            <a:noAutofit/>
          </a:bodyPr>
          <a:lstStyle/>
          <a:p>
            <a:pPr>
              <a:buNone/>
            </a:pPr>
            <a:r>
              <a:rPr lang="ru-RU" sz="4000" b="1" i="1" dirty="0" smtClean="0"/>
              <a:t>Амбра </a:t>
            </a:r>
            <a:r>
              <a:rPr lang="ru-RU" sz="4000" i="1" dirty="0" smtClean="0"/>
              <a:t>– (в тексте) аромат, </a:t>
            </a:r>
          </a:p>
          <a:p>
            <a:pPr>
              <a:buNone/>
            </a:pPr>
            <a:r>
              <a:rPr lang="ru-RU" sz="4000" i="1" dirty="0" smtClean="0"/>
              <a:t>приятный запах.</a:t>
            </a:r>
          </a:p>
          <a:p>
            <a:pPr>
              <a:buNone/>
            </a:pPr>
            <a:r>
              <a:rPr lang="ru-RU" sz="4000" b="1" i="1" dirty="0" smtClean="0"/>
              <a:t>Амбра </a:t>
            </a:r>
            <a:r>
              <a:rPr lang="ru-RU" sz="4000" i="1" dirty="0" smtClean="0"/>
              <a:t>– ароматическое воскообразное вещество, образующееся в пищеварительных органах кашалота.</a:t>
            </a:r>
          </a:p>
        </p:txBody>
      </p:sp>
      <p:pic>
        <p:nvPicPr>
          <p:cNvPr id="4" name="Picture 2" descr="C:\Users\1\Desktop\картинки\800px-Ambergris.jpg"/>
          <p:cNvPicPr>
            <a:picLocks noChangeAspect="1" noChangeArrowheads="1"/>
          </p:cNvPicPr>
          <p:nvPr/>
        </p:nvPicPr>
        <p:blipFill>
          <a:blip r:embed="rId2" cstate="print"/>
          <a:srcRect/>
          <a:stretch>
            <a:fillRect/>
          </a:stretch>
        </p:blipFill>
        <p:spPr bwMode="auto">
          <a:xfrm>
            <a:off x="6643702" y="2071678"/>
            <a:ext cx="2330456" cy="21431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solidFill>
                  <a:srgbClr val="0070C0"/>
                </a:solidFill>
              </a:rPr>
              <a:t>ОБОНЯТЕЛЬНЫЕ и ОСЯЗАТЕЛЬНЫЕ ОБРАЗЫ</a:t>
            </a:r>
            <a:endParaRPr lang="ru-RU" b="1" i="1" dirty="0">
              <a:solidFill>
                <a:srgbClr val="0070C0"/>
              </a:solidFill>
            </a:endParaRPr>
          </a:p>
        </p:txBody>
      </p:sp>
      <p:sp>
        <p:nvSpPr>
          <p:cNvPr id="3" name="Содержимое 2"/>
          <p:cNvSpPr>
            <a:spLocks noGrp="1"/>
          </p:cNvSpPr>
          <p:nvPr>
            <p:ph sz="quarter" idx="1"/>
          </p:nvPr>
        </p:nvSpPr>
        <p:spPr>
          <a:xfrm>
            <a:off x="0" y="1600200"/>
            <a:ext cx="8766048" cy="4495800"/>
          </a:xfrm>
        </p:spPr>
        <p:txBody>
          <a:bodyPr>
            <a:noAutofit/>
          </a:bodyPr>
          <a:lstStyle/>
          <a:p>
            <a:pPr>
              <a:buNone/>
            </a:pPr>
            <a:r>
              <a:rPr lang="ru-RU" sz="4000" b="1" i="1" dirty="0" smtClean="0"/>
              <a:t>Благовоние</a:t>
            </a:r>
            <a:r>
              <a:rPr lang="ru-RU" sz="4000" i="1" dirty="0" smtClean="0"/>
              <a:t> –  устар. аромат, приятный запах.</a:t>
            </a:r>
            <a:endParaRPr lang="ru-RU" sz="4000" dirty="0" smtClean="0"/>
          </a:p>
        </p:txBody>
      </p:sp>
      <p:pic>
        <p:nvPicPr>
          <p:cNvPr id="5" name="Picture 3" descr="C:\Users\1\Desktop\картинки\incense.jpg"/>
          <p:cNvPicPr>
            <a:picLocks noChangeAspect="1" noChangeArrowheads="1"/>
          </p:cNvPicPr>
          <p:nvPr/>
        </p:nvPicPr>
        <p:blipFill>
          <a:blip r:embed="rId2"/>
          <a:srcRect/>
          <a:stretch>
            <a:fillRect/>
          </a:stretch>
        </p:blipFill>
        <p:spPr bwMode="auto">
          <a:xfrm>
            <a:off x="4429092" y="2121659"/>
            <a:ext cx="4714908" cy="47363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solidFill>
                  <a:srgbClr val="0070C0"/>
                </a:solidFill>
              </a:rPr>
              <a:t>ОБОНЯТЕЛЬНЫЕ и ОСЯЗАТЕЛЬНЫЕ ОБРАЗЫ</a:t>
            </a:r>
            <a:endParaRPr lang="ru-RU" b="1" i="1" dirty="0">
              <a:solidFill>
                <a:srgbClr val="0070C0"/>
              </a:solidFill>
            </a:endParaRPr>
          </a:p>
        </p:txBody>
      </p:sp>
      <p:sp>
        <p:nvSpPr>
          <p:cNvPr id="3" name="Содержимое 2"/>
          <p:cNvSpPr>
            <a:spLocks noGrp="1"/>
          </p:cNvSpPr>
          <p:nvPr>
            <p:ph sz="quarter" idx="1"/>
          </p:nvPr>
        </p:nvSpPr>
        <p:spPr>
          <a:xfrm>
            <a:off x="0" y="1600200"/>
            <a:ext cx="8766048" cy="4495800"/>
          </a:xfrm>
        </p:spPr>
        <p:txBody>
          <a:bodyPr>
            <a:noAutofit/>
          </a:bodyPr>
          <a:lstStyle/>
          <a:p>
            <a:pPr>
              <a:buNone/>
            </a:pPr>
            <a:r>
              <a:rPr lang="ru-RU" sz="4000" b="1" dirty="0" smtClean="0"/>
              <a:t>   Осязание</a:t>
            </a:r>
            <a:r>
              <a:rPr lang="ru-RU" sz="4000" dirty="0" smtClean="0"/>
              <a:t> – это ощущение </a:t>
            </a:r>
          </a:p>
          <a:p>
            <a:pPr>
              <a:buNone/>
            </a:pPr>
            <a:r>
              <a:rPr lang="ru-RU" sz="4000" dirty="0" smtClean="0"/>
              <a:t>   давления, тепла, холода, возникающее при прикосновении кожи к чему-нибудь. </a:t>
            </a:r>
            <a:endParaRPr lang="ru-RU"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70C0"/>
                </a:solidFill>
              </a:rPr>
              <a:t>ПОРТРЕТ</a:t>
            </a:r>
            <a:endParaRPr lang="ru-RU" b="1" i="1" dirty="0">
              <a:solidFill>
                <a:srgbClr val="0070C0"/>
              </a:solidFill>
            </a:endParaRPr>
          </a:p>
        </p:txBody>
      </p:sp>
      <p:pic>
        <p:nvPicPr>
          <p:cNvPr id="5123" name="Picture 3" descr="C:\Users\1\Desktop\x_52271d0a.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3275856" y="1988840"/>
            <a:ext cx="5724128" cy="4293096"/>
          </a:xfrm>
          <a:prstGeom prst="rect">
            <a:avLst/>
          </a:prstGeom>
          <a:ln>
            <a:noFill/>
          </a:ln>
          <a:effectLst>
            <a:softEdge rad="112500"/>
          </a:effectLst>
        </p:spPr>
      </p:pic>
      <p:sp>
        <p:nvSpPr>
          <p:cNvPr id="3" name="Содержимое 2"/>
          <p:cNvSpPr>
            <a:spLocks noGrp="1"/>
          </p:cNvSpPr>
          <p:nvPr>
            <p:ph sz="quarter" idx="1"/>
          </p:nvPr>
        </p:nvSpPr>
        <p:spPr>
          <a:xfrm>
            <a:off x="612648" y="548680"/>
            <a:ext cx="8153400" cy="5547320"/>
          </a:xfrm>
        </p:spPr>
        <p:txBody>
          <a:bodyPr>
            <a:normAutofit/>
          </a:bodyPr>
          <a:lstStyle/>
          <a:p>
            <a:pPr>
              <a:buNone/>
            </a:pPr>
            <a:r>
              <a:rPr lang="ru-RU" sz="1400" b="1" i="1" dirty="0" smtClean="0"/>
              <a:t>    </a:t>
            </a:r>
            <a:r>
              <a:rPr lang="ru-RU" sz="1400" b="1" i="1" dirty="0" smtClean="0">
                <a:solidFill>
                  <a:srgbClr val="0070C0"/>
                </a:solidFill>
              </a:rPr>
              <a:t>Портрет в литературе</a:t>
            </a:r>
            <a:r>
              <a:rPr lang="ru-RU" sz="1400" b="1" i="1" dirty="0" smtClean="0"/>
              <a:t> — одно из средств </a:t>
            </a:r>
            <a:endParaRPr lang="en-US" sz="1400" b="1" i="1" dirty="0" smtClean="0"/>
          </a:p>
          <a:p>
            <a:pPr>
              <a:buNone/>
            </a:pPr>
            <a:r>
              <a:rPr lang="ru-RU" sz="1400" b="1" i="1" dirty="0" smtClean="0"/>
              <a:t>художественной характеристики, состоящее в том, </a:t>
            </a:r>
            <a:endParaRPr lang="en-US" sz="1400" b="1" i="1" dirty="0" smtClean="0"/>
          </a:p>
          <a:p>
            <a:pPr>
              <a:buNone/>
            </a:pPr>
            <a:r>
              <a:rPr lang="ru-RU" sz="1400" b="1" i="1" dirty="0" smtClean="0"/>
              <a:t>что писатель раскрывает характер своих героев</a:t>
            </a:r>
            <a:endParaRPr lang="en-US" sz="1400" b="1" i="1" smtClean="0"/>
          </a:p>
          <a:p>
            <a:pPr>
              <a:buNone/>
            </a:pPr>
            <a:r>
              <a:rPr lang="ru-RU" sz="1400" b="1" i="1" smtClean="0"/>
              <a:t> </a:t>
            </a:r>
            <a:r>
              <a:rPr lang="ru-RU" sz="1400" b="1" i="1" dirty="0" smtClean="0"/>
              <a:t>и выражает своё отношение к ним.</a:t>
            </a:r>
            <a:endParaRPr lang="ru-RU" sz="14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88641"/>
            <a:ext cx="7772400" cy="811468"/>
          </a:xfrm>
        </p:spPr>
        <p:txBody>
          <a:bodyPr/>
          <a:lstStyle/>
          <a:p>
            <a:pPr algn="ctr"/>
            <a:r>
              <a:rPr lang="ru-RU" b="1" i="1" dirty="0" smtClean="0">
                <a:solidFill>
                  <a:srgbClr val="C00000"/>
                </a:solidFill>
                <a:latin typeface="Times New Roman" pitchFamily="18" charset="0"/>
                <a:cs typeface="Times New Roman" pitchFamily="18" charset="0"/>
              </a:rPr>
              <a:t>Запорожская сечь</a:t>
            </a:r>
            <a:endParaRPr lang="ru-RU" b="1" i="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pic>
        <p:nvPicPr>
          <p:cNvPr id="4" name="Picture 2" descr="Toy-world - магазин детских игрушек - Набор миниатюр &quot;Запорожские казаки&quot; : Звезда"/>
          <p:cNvPicPr>
            <a:picLocks noChangeAspect="1" noChangeArrowheads="1"/>
          </p:cNvPicPr>
          <p:nvPr/>
        </p:nvPicPr>
        <p:blipFill>
          <a:blip r:embed="rId2" cstate="print"/>
          <a:srcRect t="7049" r="1034" b="8365"/>
          <a:stretch>
            <a:fillRect/>
          </a:stretch>
        </p:blipFill>
        <p:spPr bwMode="auto">
          <a:xfrm>
            <a:off x="0" y="928670"/>
            <a:ext cx="9144000" cy="592933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1700202"/>
          </a:xfrm>
        </p:spPr>
        <p:txBody>
          <a:bodyPr>
            <a:noAutofit/>
          </a:bodyPr>
          <a:lstStyle/>
          <a:p>
            <a:pPr algn="r"/>
            <a:r>
              <a:rPr lang="ru-RU" sz="2800" b="1" i="1" dirty="0" smtClean="0">
                <a:solidFill>
                  <a:schemeClr val="tx1"/>
                </a:solidFill>
              </a:rPr>
              <a:t>Кто не любит природы, тот не любит человека, тот не гражданин.</a:t>
            </a:r>
            <a:r>
              <a:rPr lang="ru-RU" sz="2800" b="1" dirty="0" smtClean="0">
                <a:solidFill>
                  <a:schemeClr val="tx1"/>
                </a:solidFill>
              </a:rPr>
              <a:t/>
            </a:r>
            <a:br>
              <a:rPr lang="ru-RU" sz="2800" b="1" dirty="0" smtClean="0">
                <a:solidFill>
                  <a:schemeClr val="tx1"/>
                </a:solidFill>
              </a:rPr>
            </a:br>
            <a:r>
              <a:rPr lang="ru-RU" sz="2800" b="1" dirty="0" smtClean="0">
                <a:solidFill>
                  <a:schemeClr val="tx1"/>
                </a:solidFill>
              </a:rPr>
              <a:t>                                                            </a:t>
            </a:r>
            <a:br>
              <a:rPr lang="ru-RU" sz="2800" b="1" dirty="0" smtClean="0">
                <a:solidFill>
                  <a:schemeClr val="tx1"/>
                </a:solidFill>
              </a:rPr>
            </a:br>
            <a:r>
              <a:rPr lang="ru-RU" sz="2800" b="1" dirty="0" smtClean="0">
                <a:solidFill>
                  <a:schemeClr val="tx1"/>
                </a:solidFill>
              </a:rPr>
              <a:t>Ф.М. Достоевский</a:t>
            </a:r>
            <a:endParaRPr lang="ru-RU" sz="2800" b="1" dirty="0">
              <a:solidFill>
                <a:schemeClr val="tx1"/>
              </a:solidFill>
            </a:endParaRPr>
          </a:p>
        </p:txBody>
      </p:sp>
      <p:pic>
        <p:nvPicPr>
          <p:cNvPr id="1026" name="Picture 2" descr="G:\ОТКРЫТЫЙ УРОК 2015\картинки\7.jpg"/>
          <p:cNvPicPr>
            <a:picLocks noGrp="1" noChangeAspect="1" noChangeArrowheads="1"/>
          </p:cNvPicPr>
          <p:nvPr>
            <p:ph sz="quarter" idx="1"/>
          </p:nvPr>
        </p:nvPicPr>
        <p:blipFill>
          <a:blip r:embed="rId2"/>
          <a:srcRect/>
          <a:stretch>
            <a:fillRect/>
          </a:stretch>
        </p:blipFill>
        <p:spPr bwMode="auto">
          <a:xfrm>
            <a:off x="428596" y="1928802"/>
            <a:ext cx="6858048" cy="464347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342880"/>
          </a:xfrm>
        </p:spPr>
        <p:txBody>
          <a:bodyPr>
            <a:normAutofit fontScale="90000"/>
          </a:bodyPr>
          <a:lstStyle/>
          <a:p>
            <a:endParaRPr lang="ru-RU" dirty="0"/>
          </a:p>
        </p:txBody>
      </p:sp>
      <p:pic>
        <p:nvPicPr>
          <p:cNvPr id="5" name="Рисунок 4" descr="2.jpg"/>
          <p:cNvPicPr>
            <a:picLocks noChangeAspect="1"/>
          </p:cNvPicPr>
          <p:nvPr/>
        </p:nvPicPr>
        <p:blipFill>
          <a:blip r:embed="rId2">
            <a:duotone>
              <a:schemeClr val="accent4">
                <a:shade val="45000"/>
                <a:satMod val="135000"/>
              </a:schemeClr>
              <a:prstClr val="white"/>
            </a:duotone>
          </a:blip>
          <a:stretch>
            <a:fillRect/>
          </a:stretch>
        </p:blipFill>
        <p:spPr>
          <a:xfrm>
            <a:off x="0" y="0"/>
            <a:ext cx="9144000" cy="6858000"/>
          </a:xfrm>
          <a:prstGeom prst="rect">
            <a:avLst/>
          </a:prstGeom>
          <a:effectLst>
            <a:outerShdw blurRad="50800" dist="38100" dir="18900000" algn="bl" rotWithShape="0">
              <a:prstClr val="black">
                <a:alpha val="40000"/>
              </a:prstClr>
            </a:outerShdw>
          </a:effectLst>
        </p:spPr>
      </p:pic>
      <p:sp>
        <p:nvSpPr>
          <p:cNvPr id="3" name="Содержимое 2"/>
          <p:cNvSpPr>
            <a:spLocks noGrp="1"/>
          </p:cNvSpPr>
          <p:nvPr>
            <p:ph sz="quarter" idx="1"/>
          </p:nvPr>
        </p:nvSpPr>
        <p:spPr/>
        <p:txBody>
          <a:bodyPr>
            <a:normAutofit fontScale="92500" lnSpcReduction="10000"/>
          </a:bodyPr>
          <a:lstStyle/>
          <a:p>
            <a:pPr>
              <a:lnSpc>
                <a:spcPct val="110000"/>
              </a:lnSpc>
              <a:buNone/>
            </a:pPr>
            <a:r>
              <a:rPr lang="ru-RU" dirty="0" smtClean="0"/>
              <a:t>     </a:t>
            </a:r>
            <a:r>
              <a:rPr lang="ru-RU" b="1" i="1" dirty="0" smtClean="0"/>
              <a:t>Волшебные звуки степной суеты. </a:t>
            </a:r>
            <a:br>
              <a:rPr lang="ru-RU" b="1" i="1" dirty="0" smtClean="0"/>
            </a:br>
            <a:r>
              <a:rPr lang="ru-RU" b="1" i="1" dirty="0" smtClean="0"/>
              <a:t>Чириканье птиц и шуршанье ковыли. </a:t>
            </a:r>
            <a:br>
              <a:rPr lang="ru-RU" b="1" i="1" dirty="0" smtClean="0"/>
            </a:br>
            <a:r>
              <a:rPr lang="ru-RU" b="1" i="1" dirty="0" smtClean="0"/>
              <a:t>Прозрачные росы святой красоты. </a:t>
            </a:r>
            <a:br>
              <a:rPr lang="ru-RU" b="1" i="1" dirty="0" smtClean="0"/>
            </a:br>
            <a:r>
              <a:rPr lang="ru-RU" b="1" i="1" dirty="0" smtClean="0"/>
              <a:t>И бег лошадей среди дремлющей пыли. </a:t>
            </a:r>
            <a:br>
              <a:rPr lang="ru-RU" b="1" i="1" dirty="0" smtClean="0"/>
            </a:br>
            <a:r>
              <a:rPr lang="ru-RU" b="1" i="1" dirty="0" smtClean="0"/>
              <a:t/>
            </a:r>
            <a:br>
              <a:rPr lang="ru-RU" b="1" i="1" dirty="0" smtClean="0"/>
            </a:br>
            <a:r>
              <a:rPr lang="ru-RU" b="1" i="1" dirty="0" smtClean="0"/>
              <a:t>Волнуют мой слух и чаруют мой взор.</a:t>
            </a:r>
          </a:p>
          <a:p>
            <a:pPr>
              <a:lnSpc>
                <a:spcPct val="110000"/>
              </a:lnSpc>
              <a:buNone/>
            </a:pPr>
            <a:r>
              <a:rPr lang="ru-RU" b="1" i="1" dirty="0" smtClean="0"/>
              <a:t>    Среди васильков и солодки примятой </a:t>
            </a:r>
            <a:br>
              <a:rPr lang="ru-RU" b="1" i="1" dirty="0" smtClean="0"/>
            </a:br>
            <a:r>
              <a:rPr lang="ru-RU" b="1" i="1" dirty="0" smtClean="0"/>
              <a:t>Вдыхаю всей грудью рассвета простор, </a:t>
            </a:r>
            <a:br>
              <a:rPr lang="ru-RU" b="1" i="1" dirty="0" smtClean="0"/>
            </a:br>
            <a:r>
              <a:rPr lang="ru-RU" b="1" i="1" dirty="0" smtClean="0"/>
              <a:t>Который так  пахнет любовью и мятой.</a:t>
            </a:r>
          </a:p>
          <a:p>
            <a:pPr>
              <a:buNone/>
            </a:pPr>
            <a:r>
              <a:rPr lang="ru-RU" b="1" i="1" dirty="0" smtClean="0"/>
              <a:t>                                                                  С. Ковыль</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70C0"/>
                </a:solidFill>
              </a:rPr>
              <a:t>САМОПОДГОТОВКА</a:t>
            </a:r>
            <a:endParaRPr lang="ru-RU" b="1" i="1" dirty="0">
              <a:solidFill>
                <a:srgbClr val="0070C0"/>
              </a:solidFill>
            </a:endParaRPr>
          </a:p>
        </p:txBody>
      </p:sp>
      <p:sp>
        <p:nvSpPr>
          <p:cNvPr id="9" name="Содержимое 8"/>
          <p:cNvSpPr>
            <a:spLocks noGrp="1"/>
          </p:cNvSpPr>
          <p:nvPr>
            <p:ph sz="quarter" idx="1"/>
          </p:nvPr>
        </p:nvSpPr>
        <p:spPr/>
        <p:txBody>
          <a:bodyPr>
            <a:normAutofit/>
          </a:bodyPr>
          <a:lstStyle/>
          <a:p>
            <a:r>
              <a:rPr lang="ru-RU" sz="3600" dirty="0" smtClean="0"/>
              <a:t>Подобрать материалы к сочинению.</a:t>
            </a:r>
            <a:endParaRPr lang="ru-RU" sz="3600" dirty="0"/>
          </a:p>
        </p:txBody>
      </p:sp>
      <p:pic>
        <p:nvPicPr>
          <p:cNvPr id="4" name="Не рвите цветы.wmv">
            <a:hlinkClick r:id="" action="ppaction://media"/>
          </p:cNvPr>
          <p:cNvPicPr>
            <a:picLocks noRot="1" noChangeAspect="1"/>
          </p:cNvPicPr>
          <p:nvPr>
            <a:videoFile r:link="rId1"/>
          </p:nvPr>
        </p:nvPicPr>
        <p:blipFill>
          <a:blip r:embed="rId3"/>
          <a:stretch>
            <a:fillRect/>
          </a:stretch>
        </p:blipFill>
        <p:spPr>
          <a:xfrm>
            <a:off x="0" y="2285992"/>
            <a:ext cx="9220200" cy="457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4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4429132"/>
            <a:ext cx="7315200" cy="1143008"/>
          </a:xfrm>
        </p:spPr>
        <p:txBody>
          <a:bodyPr>
            <a:normAutofit/>
          </a:bodyPr>
          <a:lstStyle/>
          <a:p>
            <a:pPr algn="ctr"/>
            <a:r>
              <a:rPr lang="ru-RU" sz="2000" b="1" dirty="0" smtClean="0">
                <a:solidFill>
                  <a:schemeClr val="tx1"/>
                </a:solidFill>
              </a:rPr>
              <a:t>ОСОБЕННОСТИ ИЗОБРАЖЕНИЯ ЛЮДЕЙ И ПРИРОДЫ В ПОВЕСТИ Н.В. ГОГОЛЯ «ТАРАС БУЛЬБА»</a:t>
            </a:r>
            <a:endParaRPr lang="ru-RU" sz="1800" b="1" dirty="0">
              <a:solidFill>
                <a:schemeClr val="tx1"/>
              </a:solidFill>
            </a:endParaRPr>
          </a:p>
        </p:txBody>
      </p:sp>
      <p:pic>
        <p:nvPicPr>
          <p:cNvPr id="5" name="Рисунок 4" descr="Рисунок3.png"/>
          <p:cNvPicPr>
            <a:picLocks noGrp="1" noChangeAspect="1"/>
          </p:cNvPicPr>
          <p:nvPr>
            <p:ph type="pic" idx="1"/>
          </p:nvPr>
        </p:nvPicPr>
        <p:blipFill>
          <a:blip r:embed="rId2"/>
          <a:srcRect t="3919" b="3919"/>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70C0"/>
                </a:solidFill>
              </a:rPr>
              <a:t>Пейзаж в литературе</a:t>
            </a:r>
            <a:endParaRPr lang="ru-RU" b="1" i="1" dirty="0">
              <a:solidFill>
                <a:srgbClr val="0070C0"/>
              </a:solidFill>
            </a:endParaRPr>
          </a:p>
        </p:txBody>
      </p:sp>
      <p:pic>
        <p:nvPicPr>
          <p:cNvPr id="6146" name="Picture 2" descr="C:\Users\1\Desktop\картинки\3.jpg"/>
          <p:cNvPicPr>
            <a:picLocks noChangeAspect="1" noChangeArrowheads="1"/>
          </p:cNvPicPr>
          <p:nvPr/>
        </p:nvPicPr>
        <p:blipFill>
          <a:blip r:embed="rId2">
            <a:clrChange>
              <a:clrFrom>
                <a:srgbClr val="D4E5F9"/>
              </a:clrFrom>
              <a:clrTo>
                <a:srgbClr val="D4E5F9">
                  <a:alpha val="0"/>
                </a:srgbClr>
              </a:clrTo>
            </a:clrChange>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3" name="Содержимое 2"/>
          <p:cNvSpPr>
            <a:spLocks noGrp="1"/>
          </p:cNvSpPr>
          <p:nvPr>
            <p:ph sz="quarter" idx="1"/>
          </p:nvPr>
        </p:nvSpPr>
        <p:spPr/>
        <p:txBody>
          <a:bodyPr>
            <a:normAutofit/>
          </a:bodyPr>
          <a:lstStyle/>
          <a:p>
            <a:pPr>
              <a:buNone/>
            </a:pPr>
            <a:r>
              <a:rPr lang="ru-RU" sz="3600" i="1" dirty="0" smtClean="0"/>
              <a:t> </a:t>
            </a:r>
            <a:r>
              <a:rPr lang="ru-RU" sz="3600" b="1" i="1" dirty="0" smtClean="0"/>
              <a:t>  </a:t>
            </a:r>
            <a:r>
              <a:rPr lang="ru-RU" sz="3600" b="1" i="1" dirty="0" smtClean="0">
                <a:solidFill>
                  <a:srgbClr val="0070C0"/>
                </a:solidFill>
              </a:rPr>
              <a:t>Пейзаж в литературе </a:t>
            </a:r>
            <a:r>
              <a:rPr lang="ru-RU" sz="3600" b="1" i="1" dirty="0" smtClean="0"/>
              <a:t>- одно из самых мощных средств для создания воображаемого, “виртуально” мира произведения, важнейший компонент художественного пространства и времени.</a:t>
            </a:r>
            <a:endParaRPr lang="ru-RU" sz="36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785794"/>
            <a:ext cx="8153400" cy="785818"/>
          </a:xfrm>
        </p:spPr>
        <p:txBody>
          <a:bodyPr>
            <a:noAutofit/>
          </a:bodyPr>
          <a:lstStyle/>
          <a:p>
            <a:pPr algn="r"/>
            <a:r>
              <a:rPr lang="ru-RU" sz="2800" b="1" i="1" dirty="0" smtClean="0">
                <a:solidFill>
                  <a:schemeClr val="tx1"/>
                </a:solidFill>
              </a:rPr>
              <a:t>Кто не любит природы, тот не любит человека, тот не гражданин.</a:t>
            </a:r>
            <a:r>
              <a:rPr lang="ru-RU" sz="2800" b="1" dirty="0" smtClean="0">
                <a:solidFill>
                  <a:schemeClr val="tx1"/>
                </a:solidFill>
              </a:rPr>
              <a:t/>
            </a:r>
            <a:br>
              <a:rPr lang="ru-RU" sz="2800" b="1" dirty="0" smtClean="0">
                <a:solidFill>
                  <a:schemeClr val="tx1"/>
                </a:solidFill>
              </a:rPr>
            </a:br>
            <a:r>
              <a:rPr lang="ru-RU" sz="2800" b="1" dirty="0" smtClean="0">
                <a:solidFill>
                  <a:schemeClr val="tx1"/>
                </a:solidFill>
              </a:rPr>
              <a:t>                                                            </a:t>
            </a:r>
            <a:br>
              <a:rPr lang="ru-RU" sz="2800" b="1" dirty="0" smtClean="0">
                <a:solidFill>
                  <a:schemeClr val="tx1"/>
                </a:solidFill>
              </a:rPr>
            </a:br>
            <a:r>
              <a:rPr lang="ru-RU" sz="2800" b="1" dirty="0" smtClean="0">
                <a:solidFill>
                  <a:schemeClr val="tx1"/>
                </a:solidFill>
              </a:rPr>
              <a:t>Ф.М. Достоевский</a:t>
            </a:r>
            <a:endParaRPr lang="ru-RU" sz="2800" b="1" dirty="0">
              <a:solidFill>
                <a:schemeClr val="tx1"/>
              </a:solidFill>
            </a:endParaRPr>
          </a:p>
        </p:txBody>
      </p:sp>
      <p:pic>
        <p:nvPicPr>
          <p:cNvPr id="1026" name="Picture 2" descr="G:\ОТКРЫТЫЙ УРОК 2015\картинки\7.jpg"/>
          <p:cNvPicPr>
            <a:picLocks noGrp="1" noChangeAspect="1" noChangeArrowheads="1"/>
          </p:cNvPicPr>
          <p:nvPr>
            <p:ph sz="quarter" idx="1"/>
          </p:nvPr>
        </p:nvPicPr>
        <p:blipFill>
          <a:blip r:embed="rId2"/>
          <a:srcRect/>
          <a:stretch>
            <a:fillRect/>
          </a:stretch>
        </p:blipFill>
        <p:spPr bwMode="auto">
          <a:xfrm>
            <a:off x="0" y="2214530"/>
            <a:ext cx="6858048" cy="46434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ОПРОРНЫЕ СЛОВА:</a:t>
            </a:r>
            <a:endParaRPr lang="ru-RU" b="1" dirty="0">
              <a:solidFill>
                <a:srgbClr val="FF0000"/>
              </a:solidFill>
            </a:endParaRPr>
          </a:p>
        </p:txBody>
      </p:sp>
      <p:sp>
        <p:nvSpPr>
          <p:cNvPr id="3" name="Содержимое 2"/>
          <p:cNvSpPr>
            <a:spLocks noGrp="1"/>
          </p:cNvSpPr>
          <p:nvPr>
            <p:ph sz="quarter" idx="1"/>
          </p:nvPr>
        </p:nvSpPr>
        <p:spPr/>
        <p:txBody>
          <a:bodyPr>
            <a:normAutofit lnSpcReduction="10000"/>
          </a:bodyPr>
          <a:lstStyle/>
          <a:p>
            <a:r>
              <a:rPr lang="ru-RU" b="1" dirty="0" smtClean="0"/>
              <a:t>ПЕЙЗАЖ</a:t>
            </a:r>
          </a:p>
          <a:p>
            <a:r>
              <a:rPr lang="ru-RU" b="1" dirty="0" smtClean="0"/>
              <a:t>ПОРТРЕТ</a:t>
            </a:r>
          </a:p>
          <a:p>
            <a:r>
              <a:rPr lang="ru-RU" b="1" dirty="0" smtClean="0"/>
              <a:t>ЦВЕТОПИСЬ</a:t>
            </a:r>
          </a:p>
          <a:p>
            <a:r>
              <a:rPr lang="ru-RU" b="1" dirty="0" smtClean="0"/>
              <a:t>ЗВУКОПИСЬ</a:t>
            </a:r>
          </a:p>
          <a:p>
            <a:r>
              <a:rPr lang="ru-RU" b="1" dirty="0" smtClean="0"/>
              <a:t>ПРИРОДНАЯ ЗОНА</a:t>
            </a:r>
          </a:p>
          <a:p>
            <a:r>
              <a:rPr lang="ru-RU" b="1" dirty="0" smtClean="0"/>
              <a:t>УМЕРЕННО-КОНТИНЕНТАЛЬНЫЙ И РЕЗКО-КОНТИНЕНТАЛЬНЫЙ КЛИМАТ</a:t>
            </a:r>
          </a:p>
          <a:p>
            <a:r>
              <a:rPr lang="ru-RU" b="1" dirty="0" smtClean="0"/>
              <a:t>ФЛОРА</a:t>
            </a:r>
          </a:p>
          <a:p>
            <a:r>
              <a:rPr lang="ru-RU" b="1" dirty="0" smtClean="0"/>
              <a:t>ФАУНА</a:t>
            </a:r>
            <a:endParaRPr lang="ru-RU" b="1" dirty="0"/>
          </a:p>
        </p:txBody>
      </p:sp>
      <p:pic>
        <p:nvPicPr>
          <p:cNvPr id="5" name="Picture 2" descr="C:\Users\1\Desktop\картинки\3.jpg"/>
          <p:cNvPicPr>
            <a:picLocks noChangeAspect="1" noChangeArrowheads="1"/>
          </p:cNvPicPr>
          <p:nvPr/>
        </p:nvPicPr>
        <p:blipFill>
          <a:blip r:embed="rId2" cstate="print"/>
          <a:srcRect/>
          <a:stretch>
            <a:fillRect/>
          </a:stretch>
        </p:blipFill>
        <p:spPr bwMode="auto">
          <a:xfrm>
            <a:off x="5929322" y="4572008"/>
            <a:ext cx="2936878" cy="2114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12648" y="0"/>
            <a:ext cx="8153400" cy="228600"/>
          </a:xfrm>
        </p:spPr>
        <p:txBody>
          <a:bodyPr>
            <a:normAutofit fontScale="90000"/>
          </a:bodyPr>
          <a:lstStyle/>
          <a:p>
            <a:pPr algn="ctr"/>
            <a:endParaRPr lang="ru-RU" sz="5400" b="1" i="1" dirty="0">
              <a:solidFill>
                <a:srgbClr val="0070C0"/>
              </a:solidFill>
            </a:endParaRPr>
          </a:p>
        </p:txBody>
      </p:sp>
      <p:sp>
        <p:nvSpPr>
          <p:cNvPr id="6" name="AutoShape 5"/>
          <p:cNvSpPr>
            <a:spLocks noGrp="1" noChangeArrowheads="1"/>
          </p:cNvSpPr>
          <p:nvPr>
            <p:ph sz="quarter" idx="1"/>
          </p:nvPr>
        </p:nvSpPr>
        <p:spPr bwMode="auto">
          <a:xfrm>
            <a:off x="0" y="285728"/>
            <a:ext cx="9144000" cy="6286544"/>
          </a:xfrm>
          <a:prstGeom prst="sun">
            <a:avLst>
              <a:gd name="adj" fmla="val 25000"/>
            </a:avLst>
          </a:prstGeom>
          <a:solidFill>
            <a:srgbClr val="FFFFFF"/>
          </a:solidFill>
          <a:ln w="9525">
            <a:solidFill>
              <a:srgbClr val="000000"/>
            </a:solidFill>
            <a:miter lim="800000"/>
            <a:headEnd/>
            <a:tailEnd/>
          </a:ln>
        </p:spPr>
        <p:txBody>
          <a:bodyPr>
            <a:normAutofit/>
          </a:bodyPr>
          <a:lstStyle/>
          <a:p>
            <a:pPr algn="ctr">
              <a:spcAft>
                <a:spcPts val="1000"/>
              </a:spcAft>
              <a:buNone/>
            </a:pPr>
            <a:r>
              <a:rPr lang="ru-RU" sz="7200" b="1" i="1" dirty="0" smtClean="0">
                <a:solidFill>
                  <a:srgbClr val="0070C0"/>
                </a:solidFill>
              </a:rPr>
              <a:t>СТЕПЬ</a:t>
            </a:r>
            <a:endParaRPr lang="ru-RU" sz="7200" b="1" dirty="0"/>
          </a:p>
        </p:txBody>
      </p:sp>
      <mc:AlternateContent xmlns:mc="http://schemas.openxmlformats.org/markup-compatibility/2006" xmlns:p14="http://schemas.microsoft.com/office/powerpoint/2010/main">
        <mc:Choice Requires="p14">
          <p:contentPart p14:bwMode="auto" r:id="rId2">
            <p14:nvContentPartPr>
              <p14:cNvPr id="3" name="Рукописные данные 2"/>
              <p14:cNvContentPartPr/>
              <p14:nvPr/>
            </p14:nvContentPartPr>
            <p14:xfrm>
              <a:off x="642960" y="448920"/>
              <a:ext cx="8128440" cy="5818320"/>
            </p14:xfrm>
          </p:contentPart>
        </mc:Choice>
        <mc:Fallback xmlns="">
          <p:pic>
            <p:nvPicPr>
              <p:cNvPr id="3" name="Рукописные данные 2"/>
              <p:cNvPicPr/>
              <p:nvPr/>
            </p:nvPicPr>
            <p:blipFill>
              <a:blip r:embed="rId3"/>
              <a:stretch>
                <a:fillRect/>
              </a:stretch>
            </p:blipFill>
            <p:spPr>
              <a:xfrm>
                <a:off x="633600" y="439560"/>
                <a:ext cx="8147160" cy="583704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а.png"/>
          <p:cNvPicPr>
            <a:picLocks noChangeAspect="1"/>
          </p:cNvPicPr>
          <p:nvPr/>
        </p:nvPicPr>
        <p:blipFill>
          <a:blip r:embed="rId2"/>
          <a:stretch>
            <a:fillRect/>
          </a:stretch>
        </p:blipFill>
        <p:spPr>
          <a:xfrm>
            <a:off x="241" y="0"/>
            <a:ext cx="5147823" cy="38610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357166"/>
            <a:ext cx="8153400" cy="862034"/>
          </a:xfrm>
        </p:spPr>
        <p:txBody>
          <a:bodyPr>
            <a:normAutofit fontScale="90000"/>
          </a:bodyPr>
          <a:lstStyle/>
          <a:p>
            <a:pPr algn="ctr"/>
            <a:r>
              <a:rPr lang="ru-RU" sz="3200" b="1" i="1" dirty="0" smtClean="0">
                <a:solidFill>
                  <a:srgbClr val="0070C0"/>
                </a:solidFill>
              </a:rPr>
              <a:t>Цвета действуют на душу, могут возбуждать мысли, которые нас успокаивают или волнуют, печалят или радуют…</a:t>
            </a:r>
            <a:r>
              <a:rPr lang="ru-RU" sz="3200" i="1" dirty="0" smtClean="0"/>
              <a:t/>
            </a:r>
            <a:br>
              <a:rPr lang="ru-RU" sz="3200" i="1" dirty="0" smtClean="0"/>
            </a:br>
            <a:endParaRPr lang="ru-RU" sz="3200" b="1" i="1" dirty="0">
              <a:solidFill>
                <a:srgbClr val="0070C0"/>
              </a:solidFill>
            </a:endParaRPr>
          </a:p>
        </p:txBody>
      </p:sp>
      <p:sp>
        <p:nvSpPr>
          <p:cNvPr id="3" name="Содержимое 2"/>
          <p:cNvSpPr>
            <a:spLocks noGrp="1"/>
          </p:cNvSpPr>
          <p:nvPr>
            <p:ph sz="quarter" idx="1"/>
          </p:nvPr>
        </p:nvSpPr>
        <p:spPr/>
        <p:txBody>
          <a:bodyPr/>
          <a:lstStyle/>
          <a:p>
            <a:pPr>
              <a:buNone/>
            </a:pPr>
            <a:r>
              <a:rPr lang="ru-RU" dirty="0" smtClean="0"/>
              <a:t>    </a:t>
            </a:r>
            <a:endParaRPr lang="ru-RU" i="1" dirty="0"/>
          </a:p>
        </p:txBody>
      </p:sp>
      <p:pic>
        <p:nvPicPr>
          <p:cNvPr id="4" name="Picture 2" descr="C:\Users\1\Desktop\img15.jpg"/>
          <p:cNvPicPr>
            <a:picLocks noChangeAspect="1" noChangeArrowheads="1"/>
          </p:cNvPicPr>
          <p:nvPr/>
        </p:nvPicPr>
        <p:blipFill>
          <a:blip r:embed="rId2"/>
          <a:srcRect/>
          <a:stretch>
            <a:fillRect/>
          </a:stretch>
        </p:blipFill>
        <p:spPr bwMode="auto">
          <a:xfrm>
            <a:off x="0" y="1214423"/>
            <a:ext cx="5004048" cy="30884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1\Desktop\0004-004-Zvukopis.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403</TotalTime>
  <Words>154</Words>
  <Application>Microsoft Office PowerPoint</Application>
  <PresentationFormat>Экран (4:3)</PresentationFormat>
  <Paragraphs>37</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Обычная</vt:lpstr>
      <vt:lpstr>Презентация PowerPoint</vt:lpstr>
      <vt:lpstr>ОСОБЕННОСТИ ИЗОБРАЖЕНИЯ ЛЮДЕЙ И ПРИРОДЫ В ПОВЕСТИ Н.В. ГОГОЛЯ «ТАРАС БУЛЬБА»</vt:lpstr>
      <vt:lpstr>Пейзаж в литературе</vt:lpstr>
      <vt:lpstr>Кто не любит природы, тот не любит человека, тот не гражданин.                                                              Ф.М. Достоевский</vt:lpstr>
      <vt:lpstr>ОПРОРНЫЕ СЛОВА:</vt:lpstr>
      <vt:lpstr>Презентация PowerPoint</vt:lpstr>
      <vt:lpstr>Презентация PowerPoint</vt:lpstr>
      <vt:lpstr>Цвета действуют на душу, могут возбуждать мысли, которые нас успокаивают или волнуют, печалят или радуют… </vt:lpstr>
      <vt:lpstr>Презентация PowerPoint</vt:lpstr>
      <vt:lpstr>ОБОНЯТЕЛЬНЫЕ и ОСЯЗАТЕЛЬНЫЕ ОБРАЗЫ</vt:lpstr>
      <vt:lpstr>ОБОНЯТЕЛЬНЫЕ и ОСЯЗАТЕЛЬНЫЕ ОБРАЗЫ</vt:lpstr>
      <vt:lpstr>ОБОНЯТЕЛЬНЫЕ и ОСЯЗАТЕЛЬНЫЕ ОБРАЗЫ</vt:lpstr>
      <vt:lpstr>ПОРТРЕТ</vt:lpstr>
      <vt:lpstr>Запорожская сечь</vt:lpstr>
      <vt:lpstr>Кто не любит природы, тот не любит человека, тот не гражданин.                                                              Ф.М. Достоевский</vt:lpstr>
      <vt:lpstr>Презентация PowerPoint</vt:lpstr>
      <vt:lpstr>САМОПОДГОТОВКА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59</cp:revision>
  <dcterms:modified xsi:type="dcterms:W3CDTF">2017-04-09T10:03:16Z</dcterms:modified>
</cp:coreProperties>
</file>