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7184" autoAdjust="0"/>
  </p:normalViewPr>
  <p:slideViewPr>
    <p:cSldViewPr>
      <p:cViewPr varScale="1">
        <p:scale>
          <a:sx n="74" d="100"/>
          <a:sy n="74" d="100"/>
        </p:scale>
        <p:origin x="-3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07A3779-5386-43AC-8E88-C23113BD1523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ADBCF3-1F7D-4A83-833F-D36201F77DF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7A3779-5386-43AC-8E88-C23113BD1523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ADBCF3-1F7D-4A83-833F-D36201F77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7A3779-5386-43AC-8E88-C23113BD1523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ADBCF3-1F7D-4A83-833F-D36201F77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7A3779-5386-43AC-8E88-C23113BD1523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ADBCF3-1F7D-4A83-833F-D36201F77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07A3779-5386-43AC-8E88-C23113BD1523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ADBCF3-1F7D-4A83-833F-D36201F77DF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7A3779-5386-43AC-8E88-C23113BD1523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3ADBCF3-1F7D-4A83-833F-D36201F77DF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7A3779-5386-43AC-8E88-C23113BD1523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3ADBCF3-1F7D-4A83-833F-D36201F77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7A3779-5386-43AC-8E88-C23113BD1523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ADBCF3-1F7D-4A83-833F-D36201F77DF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7A3779-5386-43AC-8E88-C23113BD1523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ADBCF3-1F7D-4A83-833F-D36201F77D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07A3779-5386-43AC-8E88-C23113BD1523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ADBCF3-1F7D-4A83-833F-D36201F77DF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07A3779-5386-43AC-8E88-C23113BD1523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3ADBCF3-1F7D-4A83-833F-D36201F77DF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07A3779-5386-43AC-8E88-C23113BD1523}" type="datetimeFigureOut">
              <a:rPr lang="ru-RU" smtClean="0"/>
              <a:t>16.03.2017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3ADBCF3-1F7D-4A83-833F-D36201F77DF7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dirty="0" smtClean="0"/>
              <a:t>Договоры.</a:t>
            </a:r>
            <a:br>
              <a:rPr lang="ru-RU" sz="7200" dirty="0" smtClean="0"/>
            </a:br>
            <a:r>
              <a:rPr lang="ru-RU" sz="7200" dirty="0" smtClean="0"/>
              <a:t>Понятие договора.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3357562"/>
            <a:ext cx="6560234" cy="2214578"/>
          </a:xfrm>
        </p:spPr>
        <p:txBody>
          <a:bodyPr>
            <a:normAutofit/>
          </a:bodyPr>
          <a:lstStyle/>
          <a:p>
            <a:r>
              <a:rPr lang="ru-RU" dirty="0" smtClean="0"/>
              <a:t>«Я никогда не заставляю их (дворян) делать то, что им не выгодно»</a:t>
            </a:r>
          </a:p>
          <a:p>
            <a:r>
              <a:rPr lang="ru-RU" dirty="0" smtClean="0"/>
              <a:t>Екатерина </a:t>
            </a:r>
            <a:r>
              <a:rPr lang="en-US" dirty="0" smtClean="0"/>
              <a:t>II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Содержание договора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Инициативные условия – </a:t>
            </a:r>
          </a:p>
          <a:p>
            <a:pPr marL="0" indent="0">
              <a:buNone/>
            </a:pPr>
            <a:r>
              <a:rPr lang="ru-RU" dirty="0"/>
              <a:t>э</a:t>
            </a:r>
            <a:r>
              <a:rPr lang="ru-RU" dirty="0" smtClean="0"/>
              <a:t>то такие условия, </a:t>
            </a:r>
          </a:p>
          <a:p>
            <a:pPr marL="0" indent="0">
              <a:buNone/>
            </a:pPr>
            <a:r>
              <a:rPr lang="ru-RU" dirty="0" smtClean="0"/>
              <a:t>которые хотя и </a:t>
            </a:r>
          </a:p>
          <a:p>
            <a:pPr marL="0" indent="0">
              <a:buNone/>
            </a:pPr>
            <a:r>
              <a:rPr lang="ru-RU" dirty="0" smtClean="0"/>
              <a:t>не упоминаются в </a:t>
            </a:r>
          </a:p>
          <a:p>
            <a:pPr marL="0" indent="0">
              <a:buNone/>
            </a:pPr>
            <a:r>
              <a:rPr lang="ru-RU" dirty="0" smtClean="0"/>
              <a:t>законодательстве о </a:t>
            </a:r>
          </a:p>
          <a:p>
            <a:pPr marL="0" indent="0">
              <a:buNone/>
            </a:pPr>
            <a:r>
              <a:rPr lang="ru-RU" dirty="0" smtClean="0"/>
              <a:t>договорах данного вида, </a:t>
            </a:r>
          </a:p>
          <a:p>
            <a:pPr marL="0" indent="0">
              <a:buNone/>
            </a:pPr>
            <a:r>
              <a:rPr lang="ru-RU" dirty="0" smtClean="0"/>
              <a:t>но включаются в текст </a:t>
            </a:r>
          </a:p>
          <a:p>
            <a:pPr marL="0" indent="0">
              <a:buNone/>
            </a:pPr>
            <a:r>
              <a:rPr lang="ru-RU" dirty="0" smtClean="0"/>
              <a:t>договора по инициативе </a:t>
            </a:r>
          </a:p>
          <a:p>
            <a:pPr marL="0" indent="0">
              <a:buNone/>
            </a:pPr>
            <a:r>
              <a:rPr lang="ru-RU" dirty="0" smtClean="0"/>
              <a:t>сторон.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VVB\Downloads\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3528391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683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Форма договора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Устная форма</a:t>
            </a:r>
          </a:p>
          <a:p>
            <a:r>
              <a:rPr lang="ru-RU" dirty="0" smtClean="0"/>
              <a:t>Письменная форма</a:t>
            </a:r>
          </a:p>
          <a:p>
            <a:r>
              <a:rPr lang="ru-RU" dirty="0" smtClean="0"/>
              <a:t>Нотариально </a:t>
            </a:r>
          </a:p>
          <a:p>
            <a:pPr marL="0" indent="0">
              <a:buNone/>
            </a:pPr>
            <a:r>
              <a:rPr lang="ru-RU" dirty="0" smtClean="0"/>
              <a:t>удостоверенный </a:t>
            </a:r>
          </a:p>
          <a:p>
            <a:pPr marL="0" indent="0">
              <a:buNone/>
            </a:pPr>
            <a:r>
              <a:rPr lang="ru-RU" dirty="0" smtClean="0"/>
              <a:t>договор и его </a:t>
            </a:r>
          </a:p>
          <a:p>
            <a:pPr marL="0" indent="0">
              <a:buNone/>
            </a:pPr>
            <a:r>
              <a:rPr lang="ru-RU" dirty="0" smtClean="0"/>
              <a:t>регистрация в </a:t>
            </a:r>
          </a:p>
          <a:p>
            <a:pPr marL="0" indent="0">
              <a:buNone/>
            </a:pPr>
            <a:r>
              <a:rPr lang="ru-RU" dirty="0" smtClean="0"/>
              <a:t>государственных </a:t>
            </a:r>
          </a:p>
          <a:p>
            <a:pPr marL="0" indent="0">
              <a:buNone/>
            </a:pPr>
            <a:r>
              <a:rPr lang="ru-RU" dirty="0"/>
              <a:t>о</a:t>
            </a:r>
            <a:r>
              <a:rPr lang="ru-RU" dirty="0" smtClean="0"/>
              <a:t>рганах </a:t>
            </a:r>
            <a:endParaRPr lang="ru-RU" dirty="0"/>
          </a:p>
        </p:txBody>
      </p:sp>
      <p:pic>
        <p:nvPicPr>
          <p:cNvPr id="5122" name="Picture 2" descr="C:\Users\VVB\Downloads\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94" y="1556792"/>
            <a:ext cx="238387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VB\Downloads\д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563" y="3042692"/>
            <a:ext cx="2487613" cy="24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VB\Downloads\д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17032"/>
            <a:ext cx="2974571" cy="29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422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Недействительность договоров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b="1" u="sng" dirty="0" smtClean="0"/>
              <a:t>Ничтожные договоры</a:t>
            </a:r>
          </a:p>
          <a:p>
            <a:pPr marL="0" indent="0" algn="just">
              <a:buNone/>
            </a:pPr>
            <a:r>
              <a:rPr lang="ru-RU" b="1" dirty="0" smtClean="0"/>
              <a:t>-</a:t>
            </a:r>
            <a:r>
              <a:rPr lang="ru-RU" dirty="0" smtClean="0"/>
              <a:t>не соответствующий требованию закона; 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-заключенный с целью, заведомо противоправной основам правопорядка и нравственности;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645920"/>
            <a:ext cx="4114800" cy="45262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u="sng" dirty="0" smtClean="0"/>
              <a:t>Оспоримые договоры</a:t>
            </a:r>
          </a:p>
          <a:p>
            <a:pPr>
              <a:buFontTx/>
              <a:buChar char="-"/>
            </a:pPr>
            <a:r>
              <a:rPr lang="ru-RU" dirty="0"/>
              <a:t>з</a:t>
            </a:r>
            <a:r>
              <a:rPr lang="ru-RU" dirty="0" smtClean="0"/>
              <a:t>аключенный несовершеннолетним в возрасте от 14 до 18 лет без согласия попечителя; </a:t>
            </a:r>
          </a:p>
          <a:p>
            <a:pPr>
              <a:buFontTx/>
              <a:buChar char="-"/>
            </a:pPr>
            <a:endParaRPr lang="ru-RU" dirty="0" smtClean="0"/>
          </a:p>
          <a:p>
            <a:pPr algn="just">
              <a:buFontTx/>
              <a:buChar char="-"/>
            </a:pPr>
            <a:r>
              <a:rPr lang="ru-RU" dirty="0"/>
              <a:t>з</a:t>
            </a:r>
            <a:r>
              <a:rPr lang="ru-RU" dirty="0" smtClean="0"/>
              <a:t>аключенный гражданином, когда он не понимал своих действий и не мог руководить ими;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3827026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Недействительность договоров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-притворный договор (заключенный для прикрытия другого договора);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-заключенный недееспособным лицом либо малолетним (несовершеннолетним до 14 лет)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-совершенный под влиянием существенного заблуждения;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-заключенный под влиянием обмана, насилия, угрозы, вследствие стечения тяжелых обстоятельств (кабальная сделка)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081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Домашнее задание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62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§ 19 стр. 169 – 179</a:t>
            </a:r>
          </a:p>
          <a:p>
            <a:pPr marL="0" indent="0">
              <a:buNone/>
            </a:pPr>
            <a:r>
              <a:rPr lang="ru-RU" dirty="0" smtClean="0"/>
              <a:t> учебник «Право» Т.В. </a:t>
            </a:r>
            <a:r>
              <a:rPr lang="ru-RU" dirty="0" err="1" smtClean="0"/>
              <a:t>Кашанина</a:t>
            </a:r>
            <a:r>
              <a:rPr lang="ru-RU" dirty="0" smtClean="0"/>
              <a:t>, А.В. </a:t>
            </a:r>
            <a:r>
              <a:rPr lang="ru-RU" dirty="0" err="1" smtClean="0"/>
              <a:t>Кашанин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2200" dirty="0" smtClean="0"/>
              <a:t>Басова В.В., </a:t>
            </a:r>
          </a:p>
          <a:p>
            <a:pPr marL="0" indent="0" algn="r">
              <a:buNone/>
            </a:pPr>
            <a:r>
              <a:rPr lang="ru-RU" sz="2200" dirty="0" smtClean="0"/>
              <a:t>учитель истории, </a:t>
            </a:r>
          </a:p>
          <a:p>
            <a:pPr marL="0" indent="0" algn="r">
              <a:buNone/>
            </a:pPr>
            <a:r>
              <a:rPr lang="ru-RU" sz="2200" dirty="0" smtClean="0"/>
              <a:t>обществознания, права </a:t>
            </a:r>
          </a:p>
          <a:p>
            <a:pPr marL="0" indent="0" algn="r">
              <a:buNone/>
            </a:pPr>
            <a:r>
              <a:rPr lang="ru-RU" sz="2200" dirty="0" smtClean="0"/>
              <a:t>МБОУ </a:t>
            </a:r>
            <a:r>
              <a:rPr lang="ru-RU" sz="2200" dirty="0" err="1" smtClean="0"/>
              <a:t>Починковской</a:t>
            </a:r>
            <a:r>
              <a:rPr lang="ru-RU" sz="2200" dirty="0" smtClean="0"/>
              <a:t> СШ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87288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обязательства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Обязательство – это гражданское правоотношение, в силу которого лицо (должник)обязано совершить в пользу другого лица (кредитора) определенное действие, как-то: передать имущество, выполнить работу, уплатить деньги и т.п. либо воздержаться от определенного действия, а кредитор имеет право требовать от должника исполнения его обязанностей.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Содержание обязательства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/>
                <a:cs typeface="Times New Roman"/>
              </a:rPr>
              <a:t>Право требования </a:t>
            </a:r>
            <a:r>
              <a:rPr lang="ru-RU" sz="3600" b="1" dirty="0">
                <a:latin typeface="Times New Roman"/>
                <a:cs typeface="Times New Roman"/>
              </a:rPr>
              <a:t> </a:t>
            </a:r>
            <a:r>
              <a:rPr lang="ru-RU" sz="3600" b="1" dirty="0" smtClean="0">
                <a:latin typeface="Times New Roman"/>
                <a:cs typeface="Times New Roman"/>
              </a:rPr>
              <a:t>↔ Обязанности</a:t>
            </a:r>
          </a:p>
          <a:p>
            <a:pPr>
              <a:buNone/>
            </a:pPr>
            <a:r>
              <a:rPr lang="ru-RU" sz="3600" b="1" dirty="0" smtClean="0">
                <a:latin typeface="Times New Roman"/>
                <a:cs typeface="Times New Roman"/>
              </a:rPr>
              <a:t>                                                (долги)</a:t>
            </a:r>
          </a:p>
          <a:p>
            <a:pPr>
              <a:buNone/>
            </a:pPr>
            <a:endParaRPr lang="ru-RU" sz="2800" b="1" dirty="0" smtClean="0">
              <a:latin typeface="Times New Roman"/>
              <a:cs typeface="Times New Roman"/>
            </a:endParaRPr>
          </a:p>
          <a:p>
            <a:pPr algn="ctr">
              <a:buNone/>
            </a:pPr>
            <a:r>
              <a:rPr lang="ru-RU" sz="4400" b="1" dirty="0" smtClean="0">
                <a:latin typeface="Times New Roman"/>
                <a:cs typeface="Times New Roman"/>
              </a:rPr>
              <a:t>Кредитор </a:t>
            </a:r>
            <a:r>
              <a:rPr lang="ru-RU" sz="6000" b="1" dirty="0" smtClean="0">
                <a:latin typeface="Times New Roman"/>
                <a:cs typeface="Times New Roman"/>
              </a:rPr>
              <a:t>←→ </a:t>
            </a:r>
            <a:r>
              <a:rPr lang="ru-RU" sz="4400" b="1" dirty="0" smtClean="0">
                <a:latin typeface="Times New Roman"/>
                <a:cs typeface="Times New Roman"/>
              </a:rPr>
              <a:t>Должник </a:t>
            </a:r>
          </a:p>
          <a:p>
            <a:pPr>
              <a:buNone/>
            </a:pPr>
            <a:r>
              <a:rPr lang="ru-RU" sz="4400" b="1" dirty="0" smtClean="0">
                <a:latin typeface="Times New Roman"/>
                <a:cs typeface="Times New Roman"/>
              </a:rPr>
              <a:t>(управомоченное     (обязанное</a:t>
            </a:r>
          </a:p>
          <a:p>
            <a:pPr>
              <a:buNone/>
            </a:pPr>
            <a:r>
              <a:rPr lang="ru-RU" sz="4400" b="1" dirty="0" smtClean="0">
                <a:latin typeface="Times New Roman"/>
                <a:cs typeface="Times New Roman"/>
              </a:rPr>
              <a:t>          лицо)                     лицо)</a:t>
            </a:r>
          </a:p>
          <a:p>
            <a:pPr>
              <a:buNone/>
            </a:pPr>
            <a:endParaRPr lang="ru-RU" sz="4400" b="1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ru-RU" sz="4400" b="1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ru-RU" sz="4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Обязательства возникают из: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оснований, т.е. юридических фактов, предусмотренных законом; </a:t>
            </a:r>
          </a:p>
          <a:p>
            <a:pPr marL="0" indent="0">
              <a:buNone/>
            </a:pPr>
            <a:endParaRPr lang="ru-RU" sz="3600" dirty="0" smtClean="0"/>
          </a:p>
          <a:p>
            <a:r>
              <a:rPr lang="ru-RU" sz="3600" dirty="0"/>
              <a:t>д</a:t>
            </a:r>
            <a:r>
              <a:rPr lang="ru-RU" sz="3600" dirty="0" smtClean="0"/>
              <a:t>ействий граждан и юридических лиц</a:t>
            </a:r>
          </a:p>
          <a:p>
            <a:endParaRPr lang="ru-RU" sz="3600" dirty="0"/>
          </a:p>
          <a:p>
            <a:pPr marL="0" indent="0">
              <a:buNone/>
            </a:pPr>
            <a:endParaRPr lang="ru-RU" sz="3600" dirty="0"/>
          </a:p>
        </p:txBody>
      </p:sp>
      <p:pic>
        <p:nvPicPr>
          <p:cNvPr id="1026" name="Picture 2" descr="C:\Users\VVB\Downloads\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4"/>
            <a:ext cx="52881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/>
              <a:t>Содержание обязательства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31749"/>
          </a:xfrm>
        </p:spPr>
        <p:txBody>
          <a:bodyPr>
            <a:noAutofit/>
          </a:bodyPr>
          <a:lstStyle/>
          <a:p>
            <a:r>
              <a:rPr lang="ru-RU" dirty="0" smtClean="0"/>
              <a:t>Договор</a:t>
            </a:r>
          </a:p>
          <a:p>
            <a:r>
              <a:rPr lang="ru-RU" dirty="0" smtClean="0"/>
              <a:t>Односторонние сделки</a:t>
            </a:r>
          </a:p>
          <a:p>
            <a:r>
              <a:rPr lang="ru-RU" dirty="0" smtClean="0"/>
              <a:t>Акты государственных органов и органов местного самоуправления</a:t>
            </a:r>
          </a:p>
          <a:p>
            <a:r>
              <a:rPr lang="ru-RU" dirty="0" smtClean="0"/>
              <a:t>Судебное решение</a:t>
            </a:r>
          </a:p>
          <a:p>
            <a:r>
              <a:rPr lang="ru-RU" dirty="0" smtClean="0"/>
              <a:t>Причиненный вред</a:t>
            </a:r>
          </a:p>
          <a:p>
            <a:r>
              <a:rPr lang="ru-RU" dirty="0" smtClean="0"/>
              <a:t>Неосновательное обогащение</a:t>
            </a:r>
          </a:p>
          <a:p>
            <a:r>
              <a:rPr lang="ru-RU" dirty="0" smtClean="0"/>
              <a:t>Другие события, поступки и действия, с которыми закон связывает возникновение гражданских прав и обязанностей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41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Понятие договора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b="1" dirty="0" smtClean="0"/>
              <a:t>Договор</a:t>
            </a:r>
            <a:r>
              <a:rPr lang="ru-RU" dirty="0" smtClean="0"/>
              <a:t> – это соглашение двух или нескольких лиц об установлении, изменении или прекращении гражданских прав и обязанностей.</a:t>
            </a:r>
            <a:endParaRPr lang="ru-RU" dirty="0"/>
          </a:p>
        </p:txBody>
      </p:sp>
      <p:pic>
        <p:nvPicPr>
          <p:cNvPr id="3074" name="Picture 2" descr="C:\Users\VVB\Downloads\д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02540"/>
            <a:ext cx="4038600" cy="401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430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Понятие договора</a:t>
            </a:r>
            <a:endParaRPr lang="ru-RU" sz="32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Функции договора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ю</a:t>
            </a:r>
            <a:r>
              <a:rPr lang="ru-RU" dirty="0" smtClean="0"/>
              <a:t>ридический факт; </a:t>
            </a:r>
          </a:p>
          <a:p>
            <a:pPr marL="0" indent="0">
              <a:buNone/>
            </a:pPr>
            <a:r>
              <a:rPr lang="ru-RU" dirty="0" smtClean="0"/>
              <a:t>-содержание правоотношения.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Нормы гражданского права</a:t>
            </a:r>
          </a:p>
          <a:p>
            <a:pPr marL="0" indent="0" algn="ctr">
              <a:buNone/>
            </a:pPr>
            <a:r>
              <a:rPr lang="ru-RU" dirty="0" smtClean="0"/>
              <a:t>↙↘</a:t>
            </a:r>
          </a:p>
          <a:p>
            <a:pPr marL="0" indent="0" algn="ctr">
              <a:buNone/>
            </a:pPr>
            <a:r>
              <a:rPr lang="ru-RU" dirty="0" smtClean="0"/>
              <a:t>императивные    диспозитивные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155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Содержание договора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Существенные условия договора</a:t>
            </a:r>
            <a:r>
              <a:rPr lang="ru-RU" dirty="0" smtClean="0"/>
              <a:t>:</a:t>
            </a:r>
          </a:p>
          <a:p>
            <a:pPr>
              <a:buFontTx/>
              <a:buChar char="-"/>
            </a:pPr>
            <a:r>
              <a:rPr lang="ru-RU" dirty="0" smtClean="0"/>
              <a:t>предмет договора;</a:t>
            </a:r>
          </a:p>
          <a:p>
            <a:pPr>
              <a:buFontTx/>
              <a:buChar char="-"/>
            </a:pPr>
            <a:r>
              <a:rPr lang="ru-RU" dirty="0"/>
              <a:t>у</a:t>
            </a:r>
            <a:r>
              <a:rPr lang="ru-RU" dirty="0" smtClean="0"/>
              <a:t>словия, названные в нормах закона, относящихся к конкретным видам договоров, в качестве существенных или необходимых;</a:t>
            </a:r>
          </a:p>
          <a:p>
            <a:pPr>
              <a:buFontTx/>
              <a:buChar char="-"/>
            </a:pPr>
            <a:r>
              <a:rPr lang="ru-RU" dirty="0"/>
              <a:t>т</a:t>
            </a:r>
            <a:r>
              <a:rPr lang="ru-RU" dirty="0" smtClean="0"/>
              <a:t>е условия, относительно которых по заявлению одной из должно быть достигнуто соглашение.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149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Содержание договора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Предписываемые условия </a:t>
            </a:r>
            <a:r>
              <a:rPr lang="ru-RU" dirty="0" smtClean="0"/>
              <a:t>– </a:t>
            </a:r>
          </a:p>
          <a:p>
            <a:pPr marL="0" indent="0">
              <a:buNone/>
            </a:pPr>
            <a:r>
              <a:rPr lang="ru-RU" dirty="0"/>
              <a:t>э</a:t>
            </a:r>
            <a:r>
              <a:rPr lang="ru-RU" dirty="0" smtClean="0"/>
              <a:t>то такие условия, необходимость включения которых в текст договора предусмотрена законодательством, но </a:t>
            </a:r>
            <a:r>
              <a:rPr lang="ru-RU" dirty="0" err="1" smtClean="0"/>
              <a:t>невключение</a:t>
            </a:r>
            <a:r>
              <a:rPr lang="ru-RU" dirty="0" smtClean="0"/>
              <a:t> </a:t>
            </a:r>
            <a:r>
              <a:rPr lang="ru-RU" dirty="0" smtClean="0"/>
              <a:t> этих </a:t>
            </a:r>
            <a:r>
              <a:rPr lang="ru-RU" dirty="0" smtClean="0"/>
              <a:t>условий в текст договора не влечет признания договора незаключенным.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5921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245</TotalTime>
  <Words>443</Words>
  <Application>Microsoft Office PowerPoint</Application>
  <PresentationFormat>Экран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Договоры. Понятие договора.</vt:lpstr>
      <vt:lpstr>Понятие обязательства</vt:lpstr>
      <vt:lpstr>Содержание обязательства</vt:lpstr>
      <vt:lpstr>Обязательства возникают из: </vt:lpstr>
      <vt:lpstr>Содержание обязательства</vt:lpstr>
      <vt:lpstr>Понятие договора</vt:lpstr>
      <vt:lpstr>Понятие договора</vt:lpstr>
      <vt:lpstr>Содержание договора</vt:lpstr>
      <vt:lpstr>Содержание договора</vt:lpstr>
      <vt:lpstr>Содержание договора</vt:lpstr>
      <vt:lpstr>Форма договора</vt:lpstr>
      <vt:lpstr>Недействительность договоров</vt:lpstr>
      <vt:lpstr>Недействительность договоров</vt:lpstr>
      <vt:lpstr>Домашнее задание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Договоры. Понятие договора.</dc:title>
  <dc:creator>User</dc:creator>
  <cp:lastModifiedBy>VVB</cp:lastModifiedBy>
  <cp:revision>21</cp:revision>
  <dcterms:created xsi:type="dcterms:W3CDTF">2016-01-26T17:04:52Z</dcterms:created>
  <dcterms:modified xsi:type="dcterms:W3CDTF">2017-03-16T16:01:25Z</dcterms:modified>
</cp:coreProperties>
</file>