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57" r:id="rId3"/>
    <p:sldId id="282" r:id="rId4"/>
    <p:sldId id="284" r:id="rId5"/>
    <p:sldId id="285" r:id="rId6"/>
    <p:sldId id="264" r:id="rId7"/>
    <p:sldId id="265" r:id="rId8"/>
    <p:sldId id="294" r:id="rId9"/>
    <p:sldId id="267" r:id="rId10"/>
    <p:sldId id="266" r:id="rId11"/>
    <p:sldId id="270" r:id="rId12"/>
    <p:sldId id="271" r:id="rId13"/>
    <p:sldId id="273" r:id="rId14"/>
    <p:sldId id="275" r:id="rId15"/>
    <p:sldId id="276" r:id="rId16"/>
    <p:sldId id="274" r:id="rId17"/>
    <p:sldId id="290" r:id="rId18"/>
    <p:sldId id="286" r:id="rId19"/>
    <p:sldId id="288" r:id="rId20"/>
    <p:sldId id="291" r:id="rId21"/>
    <p:sldId id="292" r:id="rId22"/>
    <p:sldId id="293" r:id="rId23"/>
    <p:sldId id="295" r:id="rId24"/>
    <p:sldId id="278" r:id="rId25"/>
    <p:sldId id="297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38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D472B-230D-484E-ADD2-C5797BA10DE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2B36E-8270-4A64-9EDD-E0469E9117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4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B36E-8270-4A64-9EDD-E0469E9117C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87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B36E-8270-4A64-9EDD-E0469E9117C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8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B36E-8270-4A64-9EDD-E0469E9117C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8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B36E-8270-4A64-9EDD-E0469E9117C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87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B36E-8270-4A64-9EDD-E0469E9117C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8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2B36E-8270-4A64-9EDD-E0469E9117C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98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театр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393" y="0"/>
            <a:ext cx="912921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36606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2B59-4894-41B0-B9B8-BC15A2569D92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2B59-4894-41B0-B9B8-BC15A2569D92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F1AAA-0346-432D-9896-D718ADCA52A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 userDrawn="1"/>
        </p:nvPicPr>
        <p:blipFill>
          <a:blip r:embed="rId1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60" r:id="rId5"/>
    <p:sldLayoutId id="2147483652" r:id="rId6"/>
    <p:sldLayoutId id="2147483654" r:id="rId7"/>
    <p:sldLayoutId id="2147483661" r:id="rId8"/>
    <p:sldLayoutId id="2147483655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0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0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91681" y="2780928"/>
            <a:ext cx="57760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Урок музыки</a:t>
            </a:r>
            <a:endParaRPr lang="ru-RU" sz="6600" b="1" i="1" cap="none" spc="50" dirty="0" smtClean="0">
              <a:ln w="11430"/>
              <a:solidFill>
                <a:srgbClr val="8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08721"/>
            <a:ext cx="54726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Антракт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266429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43944"/>
            <a:ext cx="281388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64904"/>
            <a:ext cx="230425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08721"/>
            <a:ext cx="54726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Антракт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16" y="1556792"/>
            <a:ext cx="7632848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91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08721"/>
            <a:ext cx="54726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Антракт </a:t>
            </a:r>
            <a:endParaRPr lang="ru-RU" dirty="0"/>
          </a:p>
        </p:txBody>
      </p:sp>
      <p:pic>
        <p:nvPicPr>
          <p:cNvPr id="2050" name="Picture 2" descr="C:\Users\Азановы\Desktop\урок учитель года 2017\фотографии\кат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416824" cy="4684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244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08721"/>
            <a:ext cx="4248472" cy="792087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«</a:t>
            </a:r>
            <a:r>
              <a:rPr lang="en-US" dirty="0" smtClean="0"/>
              <a:t>cats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7" name="Picture 5" descr="C:\Users\Азановы\Desktop\урок учитель года 2017\фотографии\andrew_lloyd_webber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139" y="1632713"/>
            <a:ext cx="2266677" cy="22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419872" y="1632713"/>
            <a:ext cx="48965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Легендарный мюзикл </a:t>
            </a:r>
            <a:endParaRPr lang="ru-RU" sz="2200" dirty="0" smtClean="0"/>
          </a:p>
          <a:p>
            <a:r>
              <a:rPr lang="ru-RU" sz="2200" dirty="0" smtClean="0"/>
              <a:t>Эндрю </a:t>
            </a:r>
            <a:r>
              <a:rPr lang="ru-RU" sz="2200" dirty="0"/>
              <a:t>Ллойда </a:t>
            </a:r>
            <a:r>
              <a:rPr lang="ru-RU" sz="2200" dirty="0" err="1"/>
              <a:t>Уэббера</a:t>
            </a:r>
            <a:r>
              <a:rPr lang="ru-RU" sz="2200" dirty="0"/>
              <a:t> </a:t>
            </a:r>
            <a:endParaRPr lang="ru-RU" sz="2200" dirty="0" smtClean="0"/>
          </a:p>
          <a:p>
            <a:r>
              <a:rPr lang="ru-RU" sz="2200" dirty="0" smtClean="0"/>
              <a:t>был </a:t>
            </a:r>
            <a:r>
              <a:rPr lang="ru-RU" sz="2200" dirty="0"/>
              <a:t>впервые поставлен на Бродвее </a:t>
            </a:r>
            <a:endParaRPr lang="ru-RU" sz="2200" dirty="0" smtClean="0"/>
          </a:p>
          <a:p>
            <a:r>
              <a:rPr lang="ru-RU" sz="2200" dirty="0" smtClean="0"/>
              <a:t>7 </a:t>
            </a:r>
            <a:r>
              <a:rPr lang="ru-RU" sz="2200" dirty="0"/>
              <a:t>октября 1982 года. Успех был </a:t>
            </a:r>
            <a:r>
              <a:rPr lang="ru-RU" sz="2200" dirty="0" smtClean="0"/>
              <a:t>грандиозным.</a:t>
            </a:r>
          </a:p>
          <a:p>
            <a:r>
              <a:rPr lang="ru-RU" sz="2200" dirty="0" err="1"/>
              <a:t>Уэббер</a:t>
            </a:r>
            <a:r>
              <a:rPr lang="ru-RU" sz="2200" dirty="0"/>
              <a:t> с детства любил кошек и музыку русских композиторов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86160" y="4136872"/>
            <a:ext cx="51845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 основе сюжета </a:t>
            </a:r>
            <a:r>
              <a:rPr lang="ru-RU" sz="2200" dirty="0" smtClean="0"/>
              <a:t>лежат стихи Томаса </a:t>
            </a:r>
            <a:r>
              <a:rPr lang="ru-RU" sz="2200" dirty="0"/>
              <a:t>Элиота под названием «Популярная наука о кошках, написанная старым опоссумом». </a:t>
            </a:r>
            <a:endParaRPr lang="ru-RU" sz="2200" dirty="0" smtClean="0"/>
          </a:p>
          <a:p>
            <a:r>
              <a:rPr lang="ru-RU" sz="2200" dirty="0" smtClean="0"/>
              <a:t>Автор «</a:t>
            </a:r>
            <a:r>
              <a:rPr lang="ru-RU" sz="2200" dirty="0"/>
              <a:t>Кошек» получил Нобелевскую премию</a:t>
            </a:r>
          </a:p>
        </p:txBody>
      </p:sp>
      <p:pic>
        <p:nvPicPr>
          <p:cNvPr id="3078" name="Picture 6" descr="C:\Users\Азановы\Desktop\урок учитель года 2017\фотографии\t-s-elio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28" y="4063368"/>
            <a:ext cx="2229098" cy="236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08721"/>
            <a:ext cx="4248472" cy="792087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«</a:t>
            </a:r>
            <a:r>
              <a:rPr lang="en-US" dirty="0" smtClean="0"/>
              <a:t>cats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7" name="Picture 3" descr="C:\Users\Азановы\Desktop\урок учитель года 2017\фотографии\35fd942ad95e0fcbfee312c4963e8e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36848"/>
            <a:ext cx="4104456" cy="2692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Азановы\Desktop\урок учитель года 2017\фотографии\3a1311570c36c17cca4e731d4f07c0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036" y="1618056"/>
            <a:ext cx="3680880" cy="2705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24" y="4016857"/>
            <a:ext cx="3816424" cy="2539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83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08721"/>
            <a:ext cx="4248472" cy="792087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«</a:t>
            </a:r>
            <a:r>
              <a:rPr lang="en-US" dirty="0" smtClean="0"/>
              <a:t>cats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Рисунок 30" descr="article_image-image-article.5adace19-5655-45ef-80a7-0d91edc83f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2153" r="2856" b="1772"/>
          <a:stretch>
            <a:fillRect/>
          </a:stretch>
        </p:blipFill>
        <p:spPr bwMode="auto">
          <a:xfrm>
            <a:off x="2699792" y="3789040"/>
            <a:ext cx="398500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Содержимое 3" descr="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796254">
            <a:off x="810371" y="1740173"/>
            <a:ext cx="2648995" cy="2648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10" descr="cats-musical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730">
            <a:off x="5349136" y="1673446"/>
            <a:ext cx="2671324" cy="2697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007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08721"/>
            <a:ext cx="4248472" cy="792087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«</a:t>
            </a:r>
            <a:r>
              <a:rPr lang="en-US" dirty="0" smtClean="0"/>
              <a:t>cats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C:\Users\Азановы\Desktop\урок учитель года 2017\фотографии\1302787847_10_nevsepic.com.ua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945918" cy="2630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Азановы\Desktop\урок учитель года 2017\фотографии\119070340227616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97" y="1655192"/>
            <a:ext cx="3816871" cy="2604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C:\Users\Азановы\Desktop\урок учитель года 2017\фотографии\imgprevi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4005064"/>
            <a:ext cx="3456384" cy="2588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Аудио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52432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540611"/>
              </p:ext>
            </p:extLst>
          </p:nvPr>
        </p:nvGraphicFramePr>
        <p:xfrm>
          <a:off x="611560" y="2348880"/>
          <a:ext cx="777686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728192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Опера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Балет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Мюзикл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Вокал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классический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i="1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Роль танца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второстепенная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главная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Оркестр 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симфонический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i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010192" y="776641"/>
            <a:ext cx="5328592" cy="7801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Жанры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музыкального театра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889330"/>
              </p:ext>
            </p:extLst>
          </p:nvPr>
        </p:nvGraphicFramePr>
        <p:xfrm>
          <a:off x="611560" y="2348880"/>
          <a:ext cx="7776864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728192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Опера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Балет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Мюзикл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Вокал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классический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i="1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эстрадный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Роль танца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второстепенная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главная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Оркестр 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симфонический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i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электронные инструменты</a:t>
                      </a:r>
                    </a:p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(эстрадная музыка)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010192" y="776641"/>
            <a:ext cx="5328592" cy="7801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Жанры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музыкального театра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08721"/>
            <a:ext cx="4248472" cy="792087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«</a:t>
            </a:r>
            <a:r>
              <a:rPr lang="en-US" dirty="0" smtClean="0"/>
              <a:t>cats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C:\Users\Азановы\Desktop\урок учитель года 2017\фотографии\1302787847_10_nevsepic.com.ua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945918" cy="2630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Азановы\Desktop\урок учитель года 2017\фотографии\119070340227616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97" y="1655192"/>
            <a:ext cx="3816871" cy="2604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C:\Users\Азановы\Desktop\урок учитель года 2017\фотографии\imgpreview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4005064"/>
            <a:ext cx="3456384" cy="2588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Аудио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752432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зановы\Desktop\урок учитель года 2017\презентация кошки\ruslan-i-lyudmila_mariinskiy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6" y="1999659"/>
            <a:ext cx="3593602" cy="2395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908721"/>
            <a:ext cx="5112568" cy="936104"/>
          </a:xfrm>
        </p:spPr>
        <p:txBody>
          <a:bodyPr/>
          <a:lstStyle/>
          <a:p>
            <a:r>
              <a:rPr lang="ru-RU" dirty="0" smtClean="0"/>
              <a:t>Театр… театр… театр</a:t>
            </a:r>
            <a:endParaRPr lang="ru-RU" dirty="0"/>
          </a:p>
        </p:txBody>
      </p:sp>
      <p:pic>
        <p:nvPicPr>
          <p:cNvPr id="1026" name="Picture 2" descr="C:\Users\Азановы\Desktop\урок учитель года 2017\презентация кошки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17563"/>
            <a:ext cx="2668186" cy="1984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Азановы\Desktop\урок учитель года 2017\фотографии\1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93456"/>
            <a:ext cx="3947170" cy="2207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Азановы\Desktop\урок учитель года 2017\фотографии\Безымянны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274">
            <a:off x="935502" y="4418747"/>
            <a:ext cx="2843073" cy="175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20664"/>
              </p:ext>
            </p:extLst>
          </p:nvPr>
        </p:nvGraphicFramePr>
        <p:xfrm>
          <a:off x="611560" y="2348880"/>
          <a:ext cx="7776864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728192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Опера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Балет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Мюзикл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Вокал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классический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i="1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эстрадный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Роль танца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второстепенная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главная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Оркестр 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симфонический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i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электронные инструменты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(эстрадная музыка)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010192" y="776641"/>
            <a:ext cx="5328592" cy="7801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Жанры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музыкального театра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5208"/>
              </p:ext>
            </p:extLst>
          </p:nvPr>
        </p:nvGraphicFramePr>
        <p:xfrm>
          <a:off x="611560" y="2348880"/>
          <a:ext cx="7776864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728192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Опера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Балет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Мюзикл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Вокал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классический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i="1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эстрадный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Роль танца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второстепенная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главная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одна из главных</a:t>
                      </a:r>
                    </a:p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(эстрадный танец)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Оркестр 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симфонический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i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электронные инструменты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(эстрадная музыка)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010192" y="776641"/>
            <a:ext cx="5328592" cy="7801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Жанры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музыкального театра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047526"/>
              </p:ext>
            </p:extLst>
          </p:nvPr>
        </p:nvGraphicFramePr>
        <p:xfrm>
          <a:off x="611560" y="2348880"/>
          <a:ext cx="777686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728192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Опера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Балет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Мюзикл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Вокал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классический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i="1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эстрадный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Роль танца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второстепенная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главная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одна из главных</a:t>
                      </a:r>
                    </a:p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(эстрадный танец)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Оркестр 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симфонический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i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электронные инструменты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(эстрадная музыка)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err="1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Спец.эфекты</a:t>
                      </a: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i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 smtClean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010192" y="776641"/>
            <a:ext cx="5328592" cy="7801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Жанры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музыкального театра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441239"/>
              </p:ext>
            </p:extLst>
          </p:nvPr>
        </p:nvGraphicFramePr>
        <p:xfrm>
          <a:off x="611560" y="2348880"/>
          <a:ext cx="7776864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728192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Опера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Балет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Мюзикл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Вокал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классический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i="1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эстрадный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Роль танца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второстепенная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главная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одна из главных</a:t>
                      </a:r>
                    </a:p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(эстрадный танец)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Оркестр 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симфонический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i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электронные инструменты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(эстрадная музыка)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err="1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Спец.эфекты</a:t>
                      </a:r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мало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i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много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010192" y="776641"/>
            <a:ext cx="5328592" cy="7801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Жанры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музыкального театра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268760"/>
            <a:ext cx="5400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Мюзикл – это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1333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sz="2800" dirty="0" smtClean="0"/>
              <a:t>англ</a:t>
            </a:r>
            <a:r>
              <a:rPr lang="ru-RU" sz="2800" dirty="0"/>
              <a:t>. </a:t>
            </a:r>
            <a:r>
              <a:rPr lang="ru-RU" sz="2800" dirty="0" err="1"/>
              <a:t>Musical</a:t>
            </a:r>
            <a:r>
              <a:rPr lang="ru-RU" sz="2800" dirty="0"/>
              <a:t>, от «</a:t>
            </a:r>
            <a:r>
              <a:rPr lang="ru-RU" sz="2800" dirty="0" err="1"/>
              <a:t>musical</a:t>
            </a:r>
            <a:r>
              <a:rPr lang="ru-RU" sz="2800" dirty="0"/>
              <a:t> </a:t>
            </a:r>
            <a:r>
              <a:rPr lang="ru-RU" sz="2800" dirty="0" err="1"/>
              <a:t>comedy</a:t>
            </a:r>
            <a:r>
              <a:rPr lang="ru-RU" sz="2800" dirty="0"/>
              <a:t>» — музыкальная комедия</a:t>
            </a:r>
            <a:r>
              <a:rPr lang="ru-RU" sz="2800" dirty="0" smtClean="0"/>
              <a:t>)</a:t>
            </a:r>
          </a:p>
          <a:p>
            <a:r>
              <a:rPr lang="ru-RU" sz="2800" dirty="0"/>
              <a:t>р</a:t>
            </a:r>
            <a:r>
              <a:rPr lang="ru-RU" sz="2800" dirty="0" smtClean="0"/>
              <a:t>азвлекательное представление, в котором соединяются  различные жанры искусства:  эстрадная музыка, хореография и современный танец и изобразительное искусство </a:t>
            </a:r>
          </a:p>
        </p:txBody>
      </p:sp>
    </p:spTree>
    <p:extLst>
      <p:ext uri="{BB962C8B-B14F-4D97-AF65-F5344CB8AC3E}">
        <p14:creationId xmlns:p14="http://schemas.microsoft.com/office/powerpoint/2010/main" val="18744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6" descr="C:\Users\Азановы\Desktop\мой урок\сер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869160"/>
            <a:ext cx="9032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C:\Users\Азановы\Desktop\мой урок\зеле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996952"/>
            <a:ext cx="908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C:\Users\Азановы\Desktop\мой урок\желт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87312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763688" y="1556792"/>
            <a:ext cx="648072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altLang="ru-RU" sz="2400" b="1" kern="0" dirty="0" smtClean="0">
                <a:solidFill>
                  <a:schemeClr val="tx1"/>
                </a:solidFill>
              </a:rPr>
              <a:t>Сегодня на уроке я узнал много нового и полезного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699792" y="5229200"/>
            <a:ext cx="4552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altLang="ru-RU" sz="2400" b="1" kern="0" dirty="0" smtClean="0">
                <a:solidFill>
                  <a:schemeClr val="tx1"/>
                </a:solidFill>
              </a:rPr>
              <a:t>Информация, полученная на уроке меня не заинтересовала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2267744" y="3068960"/>
            <a:ext cx="5565775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ru-RU" altLang="ru-RU" sz="2400" b="1" kern="0" dirty="0" smtClean="0">
                <a:solidFill>
                  <a:schemeClr val="tx1"/>
                </a:solidFill>
              </a:rPr>
              <a:t> Материал урока мне показался сложным, но интересным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751" y="2852936"/>
            <a:ext cx="78213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1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68711"/>
              </p:ext>
            </p:extLst>
          </p:nvPr>
        </p:nvGraphicFramePr>
        <p:xfrm>
          <a:off x="611560" y="2276872"/>
          <a:ext cx="7776864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728192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Опера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Балет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Мюзикл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Вокал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i="1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Роль танца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Оркестр 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i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010192" y="776641"/>
            <a:ext cx="5328592" cy="7801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Жанры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музыкального театра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8830"/>
              </p:ext>
            </p:extLst>
          </p:nvPr>
        </p:nvGraphicFramePr>
        <p:xfrm>
          <a:off x="611560" y="2276872"/>
          <a:ext cx="777686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728192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Опера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Балет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Мюзикл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Вокал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классический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i="1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Роль танца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второстепенная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Оркестр 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симфонический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i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010192" y="776641"/>
            <a:ext cx="5328592" cy="7801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Жанры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музыкального театра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847277"/>
              </p:ext>
            </p:extLst>
          </p:nvPr>
        </p:nvGraphicFramePr>
        <p:xfrm>
          <a:off x="611560" y="2276872"/>
          <a:ext cx="777686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728192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Опера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Балет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Мюзикл </a:t>
                      </a:r>
                      <a:endParaRPr lang="ru-RU" sz="2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Вокал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классический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-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Роль танца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второстепенная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главная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Оркестр </a:t>
                      </a:r>
                      <a:endParaRPr lang="ru-RU" sz="24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i="1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симфонический</a:t>
                      </a:r>
                      <a:endParaRPr lang="ru-RU" sz="1800" i="1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800" i="1" dirty="0">
                        <a:latin typeface="Georgia" panose="02040502050405020303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010192" y="776641"/>
            <a:ext cx="5328592" cy="7801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Жанры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музыкального театра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49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908721"/>
            <a:ext cx="5112568" cy="936104"/>
          </a:xfrm>
        </p:spPr>
        <p:txBody>
          <a:bodyPr/>
          <a:lstStyle/>
          <a:p>
            <a:r>
              <a:rPr lang="ru-RU" dirty="0" smtClean="0"/>
              <a:t>Театр… театр… театр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2218" y="2780928"/>
            <a:ext cx="813588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Мюзикл. Мюзикл? </a:t>
            </a:r>
          </a:p>
          <a:p>
            <a:pPr algn="ctr"/>
            <a:r>
              <a:rPr lang="ru-RU" sz="6600" b="1" i="1" cap="none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Мюзикл!</a:t>
            </a:r>
          </a:p>
        </p:txBody>
      </p:sp>
    </p:spTree>
    <p:extLst>
      <p:ext uri="{BB962C8B-B14F-4D97-AF65-F5344CB8AC3E}">
        <p14:creationId xmlns:p14="http://schemas.microsoft.com/office/powerpoint/2010/main" val="11965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08721"/>
            <a:ext cx="5472608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Немного из истории…</a:t>
            </a:r>
            <a:endParaRPr lang="ru-RU" dirty="0"/>
          </a:p>
        </p:txBody>
      </p:sp>
      <p:pic>
        <p:nvPicPr>
          <p:cNvPr id="3076" name="Picture 4" descr="C:\Users\Азановы\Desktop\урок учитель года 2017\фотографии\1311798209_das-phantom-der-oper-film-c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2363730" cy="2363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Азановы\Desktop\урок учитель года 2017\фотографии\i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08" y="1661098"/>
            <a:ext cx="237626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Азановы\Desktop\урок учитель года 2017\фотографии\i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326" y="3806549"/>
            <a:ext cx="1775794" cy="2651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7" descr="1295006332_u.i.a.6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4" y="3770990"/>
            <a:ext cx="1919728" cy="2686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Азановы\Desktop\урок учитель года 2017\фотографии\i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08007"/>
            <a:ext cx="1800200" cy="2812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629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АНТРАКТ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 Этапы игры необходимо проходить последовательно: запрещено переходить к следующему  испытанию, не завершив предыдущее.</a:t>
            </a:r>
          </a:p>
          <a:p>
            <a:r>
              <a:rPr lang="ru-RU" dirty="0" smtClean="0"/>
              <a:t>2. Работать сообща, одной командой, внимательно читая задания и подсказки к ним.</a:t>
            </a:r>
          </a:p>
          <a:p>
            <a:r>
              <a:rPr lang="ru-RU" dirty="0" smtClean="0"/>
              <a:t>3. После того как задание будет выполнено команда берется за руки и поднимает их вверх. </a:t>
            </a:r>
          </a:p>
          <a:p>
            <a:r>
              <a:rPr lang="ru-RU" dirty="0" smtClean="0"/>
              <a:t>4. За каждое правильно выполненное задание команда получает  буквы, из которых нужно будет сложить слово.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908721"/>
            <a:ext cx="547260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Антракт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9674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6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412</Words>
  <Application>Microsoft Office PowerPoint</Application>
  <PresentationFormat>Экран (4:3)</PresentationFormat>
  <Paragraphs>160</Paragraphs>
  <Slides>26</Slides>
  <Notes>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Театр… театр… театр</vt:lpstr>
      <vt:lpstr>Презентация PowerPoint</vt:lpstr>
      <vt:lpstr>Презентация PowerPoint</vt:lpstr>
      <vt:lpstr>Презентация PowerPoint</vt:lpstr>
      <vt:lpstr>Театр… театр… театр</vt:lpstr>
      <vt:lpstr>Немного из истории…</vt:lpstr>
      <vt:lpstr>АНТРАКТ Правила игры</vt:lpstr>
      <vt:lpstr>              Антракт </vt:lpstr>
      <vt:lpstr>              Антракт </vt:lpstr>
      <vt:lpstr>              Антракт </vt:lpstr>
      <vt:lpstr>              Антракт </vt:lpstr>
      <vt:lpstr>              «cats»</vt:lpstr>
      <vt:lpstr>              «cats»</vt:lpstr>
      <vt:lpstr>              «cats»</vt:lpstr>
      <vt:lpstr>              «cats»</vt:lpstr>
      <vt:lpstr>Презентация PowerPoint</vt:lpstr>
      <vt:lpstr>Презентация PowerPoint</vt:lpstr>
      <vt:lpstr>              «cats»</vt:lpstr>
      <vt:lpstr>Презентация PowerPoint</vt:lpstr>
      <vt:lpstr>Презентация PowerPoint</vt:lpstr>
      <vt:lpstr>Презентация PowerPoint</vt:lpstr>
      <vt:lpstr>Презентация PowerPoint</vt:lpstr>
      <vt:lpstr>Мюзикл – это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Мельпомена</dc:title>
  <dc:creator>Татьяна Ивановна</dc:creator>
  <cp:lastModifiedBy>Азановы</cp:lastModifiedBy>
  <cp:revision>54</cp:revision>
  <dcterms:created xsi:type="dcterms:W3CDTF">2015-05-23T04:10:10Z</dcterms:created>
  <dcterms:modified xsi:type="dcterms:W3CDTF">2017-03-31T09:05:03Z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276165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</Properties>
</file>