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1" r:id="rId6"/>
    <p:sldId id="260" r:id="rId7"/>
    <p:sldId id="276" r:id="rId8"/>
    <p:sldId id="277" r:id="rId9"/>
    <p:sldId id="278" r:id="rId10"/>
    <p:sldId id="284" r:id="rId11"/>
    <p:sldId id="279" r:id="rId12"/>
    <p:sldId id="280" r:id="rId13"/>
    <p:sldId id="261" r:id="rId14"/>
    <p:sldId id="262" r:id="rId15"/>
    <p:sldId id="263" r:id="rId16"/>
    <p:sldId id="264" r:id="rId17"/>
    <p:sldId id="265" r:id="rId18"/>
    <p:sldId id="267" r:id="rId19"/>
    <p:sldId id="268" r:id="rId20"/>
    <p:sldId id="270" r:id="rId21"/>
    <p:sldId id="271" r:id="rId22"/>
    <p:sldId id="283" r:id="rId23"/>
    <p:sldId id="282" r:id="rId24"/>
    <p:sldId id="272" r:id="rId25"/>
    <p:sldId id="286" r:id="rId26"/>
    <p:sldId id="287" r:id="rId27"/>
    <p:sldId id="288" r:id="rId28"/>
    <p:sldId id="273" r:id="rId29"/>
    <p:sldId id="27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10.08.2015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kapitoshi.ru/wp-content/uploads/2014/10/zaryadka.gif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Школьные фоны\Новая папка (2)\1 фон (2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8"/>
            <a:ext cx="9144000" cy="685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2207096"/>
          </a:xfrm>
        </p:spPr>
        <p:txBody>
          <a:bodyPr>
            <a:normAutofit/>
          </a:bodyPr>
          <a:lstStyle/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Новикова Ольга Валерьевна, </a:t>
            </a:r>
          </a:p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учитель начальных классов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984324" y="1772816"/>
            <a:ext cx="7188076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«Учись мыслить»</a:t>
            </a:r>
            <a:b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Georgia" pitchFamily="18" charset="0"/>
              </a:rPr>
              <a:t>креативно-</a:t>
            </a:r>
            <a:r>
              <a:rPr lang="ru-RU" sz="1800" i="1" dirty="0" smtClean="0">
                <a:solidFill>
                  <a:srgbClr val="002060"/>
                </a:solidFill>
                <a:latin typeface="Georgia" pitchFamily="18" charset="0"/>
              </a:rPr>
              <a:t>интеллектуальный тренинг для младших школьников</a:t>
            </a:r>
            <a:endParaRPr lang="ru-RU" sz="18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712" y="153506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МБОУ «Средняя общеобразовательная школа № 11»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г. Краснокамск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75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Рисунок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3784">
            <a:off x="811507" y="1481867"/>
            <a:ext cx="34290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1\Desktop\Рисунок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3784">
            <a:off x="2135041" y="2393830"/>
            <a:ext cx="34290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1\Desktop\Рисунок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3784">
            <a:off x="3390793" y="1478065"/>
            <a:ext cx="34290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0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852 L 0.1085 0.04468 C 0.13125 0.0507 0.16527 0.05394 0.20069 0.05394 C 0.24114 0.05394 0.27343 0.0507 0.29618 0.04468 L 0.40486 0.01852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43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Рисунок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7611">
            <a:off x="-372321" y="1286962"/>
            <a:ext cx="1950697" cy="174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1\Desktop\Рисунок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25448">
            <a:off x="727770" y="2338257"/>
            <a:ext cx="1950697" cy="174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1\Desktop\Рисунок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7611">
            <a:off x="1870720" y="1286960"/>
            <a:ext cx="1950697" cy="174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1\Desktop\Рисунок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7611">
            <a:off x="736949" y="3605798"/>
            <a:ext cx="1950697" cy="174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Листья без фона скачать картинки, клипарты, фото, обои, рисунки, иконки, шрифты, векторный, растровый клипарт, фотоклипарт на 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45" y="3238716"/>
            <a:ext cx="2384989" cy="227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36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672 L 0.39583 0.328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0.14063 0.000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Рисунок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7611">
            <a:off x="-312220" y="768721"/>
            <a:ext cx="1950697" cy="174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1\Desktop\Рисунок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64007">
            <a:off x="728473" y="-466759"/>
            <a:ext cx="1950697" cy="174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1\Desktop\Рисунок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7611">
            <a:off x="1798712" y="841702"/>
            <a:ext cx="1950697" cy="174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1\Desktop\Рисунок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29557">
            <a:off x="744145" y="2062305"/>
            <a:ext cx="1950697" cy="174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1\Desktop\Рисунок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7611">
            <a:off x="-290220" y="3370040"/>
            <a:ext cx="1950697" cy="174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1\Desktop\Рисунок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7611">
            <a:off x="1811190" y="3385643"/>
            <a:ext cx="1950697" cy="174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1\Desktop\Рисунок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37816">
            <a:off x="744275" y="4669854"/>
            <a:ext cx="1950697" cy="174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3212550" y="-449596"/>
            <a:ext cx="5276454" cy="3886009"/>
            <a:chOff x="3212550" y="-449596"/>
            <a:chExt cx="5276454" cy="3886009"/>
          </a:xfrm>
        </p:grpSpPr>
        <p:pic>
          <p:nvPicPr>
            <p:cNvPr id="10" name="Picture 3" descr="C:\Users\1\Desktop\Рисунок1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413986">
              <a:off x="4256326" y="-449596"/>
              <a:ext cx="1950697" cy="1744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1\Desktop\Рисунок1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37611">
              <a:off x="5399111" y="624706"/>
              <a:ext cx="1950697" cy="1744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1\Desktop\Рисунок1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399572">
              <a:off x="4292700" y="1691623"/>
              <a:ext cx="1950697" cy="1744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1\Desktop\Рисунок1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37611">
              <a:off x="3109596" y="624705"/>
              <a:ext cx="1950697" cy="1744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C:\Users\1\Desktop\Рисунок1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700860">
              <a:off x="4256325" y="617115"/>
              <a:ext cx="1950697" cy="1744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1\Desktop\Рисунок1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07992">
              <a:off x="6541104" y="1297636"/>
              <a:ext cx="1950697" cy="1744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1\Desktop\Рисунок1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045434">
              <a:off x="6538307" y="92046"/>
              <a:ext cx="1950697" cy="1744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390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Организация центров игровой поддерж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6" r="3098"/>
          <a:stretch/>
        </p:blipFill>
        <p:spPr bwMode="auto">
          <a:xfrm>
            <a:off x="5580112" y="2438400"/>
            <a:ext cx="2448272" cy="356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Я.Аким стихи - А - Картинки по литератур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4" r="13799"/>
          <a:stretch/>
        </p:blipFill>
        <p:spPr bwMode="auto">
          <a:xfrm>
            <a:off x="3467100" y="2336676"/>
            <a:ext cx="1771650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512" y="188640"/>
            <a:ext cx="806489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Упражнение 4</a:t>
            </a:r>
          </a:p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«Логические задачи»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(упражнение на умение рассуждать, на развитие сообразительности, умение отвлекаться от второстепенных условий задачи и сосредоточиться н6а главном. Способствует развитию логического мышления)</a:t>
            </a:r>
            <a:endParaRPr lang="ru-RU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5122" name="Picture 2" descr="Ученица - Ольга Васильевна Смирнов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98618"/>
            <a:ext cx="1819292" cy="37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нужна помощь гм - Страница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37" y="5318242"/>
            <a:ext cx="139607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0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Воздушные Шары графические заготовки Загрузить 18 clip arts (Страница 1) - ClipartLogo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8670"/>
            <a:ext cx="3650667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Balloons Vector Fre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22"/>
          <a:stretch/>
        </p:blipFill>
        <p:spPr bwMode="auto">
          <a:xfrm>
            <a:off x="1043608" y="116632"/>
            <a:ext cx="3744416" cy="637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31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Медики выяснили, кому лучше не есть мясо - Голос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4984"/>
            <a:ext cx="4929783" cy="3286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8" name="Picture 10" descr="В Ярославской области с прилавков может пропасть парное мяс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16" y="548680"/>
            <a:ext cx="393643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86" name="Picture 18" descr="Графика и видео для дизайна - ед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1" t="50634" r="33330" b="31663"/>
          <a:stretch/>
        </p:blipFill>
        <p:spPr bwMode="auto">
          <a:xfrm>
            <a:off x="509586" y="4005064"/>
            <a:ext cx="2766269" cy="2465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5091336" y="1167101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 час</a:t>
            </a:r>
            <a:endParaRPr lang="ru-RU" sz="4800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C:\Users\User\Desktop\Рисунок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7194"/>
            <a:ext cx="2621657" cy="310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Картинки - Персональный сай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984" y="541164"/>
            <a:ext cx="1235180" cy="124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Схема бабы яг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6552" y="3331378"/>
            <a:ext cx="2974464" cy="365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1331640" y="-1"/>
            <a:ext cx="4319733" cy="2866379"/>
          </a:xfrm>
          <a:prstGeom prst="wedgeRoundRectCallout">
            <a:avLst>
              <a:gd name="adj1" fmla="val -47882"/>
              <a:gd name="adj2" fmla="val 680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18" name="Picture 22" descr="Киев в фотографиях - Страница 4 - PesI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13443"/>
            <a:ext cx="4319733" cy="28798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Рисунок6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702" y="2676800"/>
            <a:ext cx="2666671" cy="404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Desktop\Рисунок4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17616" y="3124594"/>
            <a:ext cx="3786554" cy="302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Чёрный кот сидит и показывает язык - Хэллоуин - Картинки - Персональный сайт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132084"/>
            <a:ext cx="930100" cy="134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C:\Users\User\Desktop\getImag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545" y="3734856"/>
            <a:ext cx="2280489" cy="171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14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Некрасивая форма рук * Форум косметика и макия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8680"/>
            <a:ext cx="66675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277656" y="5569941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dirty="0" smtClean="0">
                <a:solidFill>
                  <a:srgbClr val="002060"/>
                </a:solidFill>
                <a:latin typeface="Georgia" pitchFamily="18" charset="0"/>
              </a:rPr>
              <a:t>50 пальцев</a:t>
            </a:r>
            <a:endParaRPr lang="ru-RU" sz="4800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68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Ни пуха, ни пера. Новосибирский Россельхознадзор не пустил в область 300 кг гусиной продукции - Рамблер-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320480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8" name="Picture 4" descr="Выпуск &quot;Умеха. Самоделки: Все своими руками&quot; рассылки &quot;Умеха. Самоделки: Все своими руками&quot; от 01 октября 2012 года. Рассылки @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05200"/>
            <a:ext cx="4655840" cy="3491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5220072" y="980728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dirty="0" smtClean="0">
                <a:solidFill>
                  <a:srgbClr val="002060"/>
                </a:solidFill>
                <a:latin typeface="Georgia" pitchFamily="18" charset="0"/>
              </a:rPr>
              <a:t>1 кг ваты</a:t>
            </a:r>
            <a:endParaRPr lang="ru-RU" sz="4800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17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LFX.Ru Forum - Нужен ли в игре фонарик как отдельный итем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0" t="2013" r="5211" b="2317"/>
          <a:stretch/>
        </p:blipFill>
        <p:spPr bwMode="auto">
          <a:xfrm>
            <a:off x="0" y="-18703"/>
            <a:ext cx="4427984" cy="690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the candle A hodgepodge of beauty, truth, and goodnes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242" y="-18703"/>
            <a:ext cx="4729758" cy="687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горящая спичка, черный фон, спички, спички Скачать фотографи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4" r="31937" b="17970"/>
          <a:stretch/>
        </p:blipFill>
        <p:spPr bwMode="auto">
          <a:xfrm rot="19083051">
            <a:off x="3236243" y="4109644"/>
            <a:ext cx="2852083" cy="205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9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рум для левшей и про левшей - Дуглас Адам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8640"/>
            <a:ext cx="6000750" cy="4095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323528" y="4725144"/>
            <a:ext cx="85930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«Интеллект – это способность смотреть на вещи с разных точек зрения и при этом окончательно не потерять связи с реальностью»</a:t>
            </a: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							Дуглас Адамс</a:t>
            </a:r>
            <a:endParaRPr lang="ru-RU" sz="2400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70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Английский язык детям Знание - сокровищница, но ключ к ней - практика. Pag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5618658" cy="573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80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_________________4ca8314ea535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78"/>
          <a:stretch/>
        </p:blipFill>
        <p:spPr bwMode="auto">
          <a:xfrm>
            <a:off x="611560" y="404665"/>
            <a:ext cx="6019800" cy="197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_________________4ca8314ea535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47"/>
          <a:stretch/>
        </p:blipFill>
        <p:spPr bwMode="auto">
          <a:xfrm>
            <a:off x="827584" y="3076385"/>
            <a:ext cx="6019800" cy="139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_________________4ca8314ea535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76"/>
          <a:stretch/>
        </p:blipFill>
        <p:spPr bwMode="auto">
          <a:xfrm>
            <a:off x="2699792" y="5085184"/>
            <a:ext cx="3643536" cy="53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92280" y="404665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dirty="0" smtClean="0">
                <a:solidFill>
                  <a:srgbClr val="002060"/>
                </a:solidFill>
                <a:latin typeface="Georgia" pitchFamily="18" charset="0"/>
              </a:rPr>
              <a:t>6</a:t>
            </a:r>
            <a:endParaRPr lang="ru-RU" sz="48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2320" y="3123327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dirty="0" smtClean="0">
                <a:solidFill>
                  <a:srgbClr val="002060"/>
                </a:solidFill>
                <a:latin typeface="Georgia" pitchFamily="18" charset="0"/>
              </a:rPr>
              <a:t>10</a:t>
            </a:r>
            <a:endParaRPr lang="ru-RU" sz="48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2320" y="5132126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dirty="0" smtClean="0">
                <a:solidFill>
                  <a:srgbClr val="002060"/>
                </a:solidFill>
                <a:latin typeface="Georgia" pitchFamily="18" charset="0"/>
              </a:rPr>
              <a:t>12</a:t>
            </a:r>
            <a:endParaRPr lang="ru-RU" sz="4800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88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Balloons Vector Fre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44" r="65762"/>
          <a:stretch/>
        </p:blipFill>
        <p:spPr bwMode="auto">
          <a:xfrm rot="3215796">
            <a:off x="2163296" y="-861544"/>
            <a:ext cx="4738109" cy="853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87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Услуги - Копаем. . Благоустраиваем. . Разнорабочие в Саратовской области предложение и поиск услуг на AVITO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3" y="836712"/>
            <a:ext cx="8798585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0582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512" y="188640"/>
            <a:ext cx="8064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Упражнение 5</a:t>
            </a:r>
          </a:p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«Похожие домики»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(упражнение на тренировку памяти, внимания, логического мышления. Способствует тренировке приёма «сравнение», нахождению закономерностей)</a:t>
            </a:r>
            <a:endParaRPr lang="ru-RU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C:\Users\User\Desktop\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5" b="65075"/>
          <a:stretch/>
        </p:blipFill>
        <p:spPr bwMode="auto">
          <a:xfrm>
            <a:off x="20964" y="1797917"/>
            <a:ext cx="3492620" cy="1761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 descr="C:\Users\User\Desktop\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2" t="65966"/>
          <a:stretch/>
        </p:blipFill>
        <p:spPr bwMode="auto">
          <a:xfrm>
            <a:off x="5584918" y="5078422"/>
            <a:ext cx="3526432" cy="1716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C:\Users\User\Desktop\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09" t="33327" b="33336"/>
          <a:stretch/>
        </p:blipFill>
        <p:spPr bwMode="auto">
          <a:xfrm>
            <a:off x="2483768" y="3559127"/>
            <a:ext cx="3485724" cy="1681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3194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5" b="65075"/>
          <a:stretch/>
        </p:blipFill>
        <p:spPr bwMode="auto">
          <a:xfrm>
            <a:off x="40368" y="1556792"/>
            <a:ext cx="8996251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1" y="404664"/>
            <a:ext cx="9036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002060"/>
                </a:solidFill>
                <a:latin typeface="Georgia" pitchFamily="18" charset="0"/>
              </a:rPr>
              <a:t>1 группа сложности</a:t>
            </a:r>
            <a:endParaRPr lang="ru-RU" sz="54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131840" y="2780928"/>
            <a:ext cx="108012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20272" y="2780928"/>
            <a:ext cx="108012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187624" y="4149080"/>
            <a:ext cx="108012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076056" y="4149080"/>
            <a:ext cx="108012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8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09" t="33327" b="33336"/>
          <a:stretch/>
        </p:blipFill>
        <p:spPr bwMode="auto">
          <a:xfrm>
            <a:off x="-9808" y="1183978"/>
            <a:ext cx="9134187" cy="4405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971600" y="260648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002060"/>
                </a:solidFill>
                <a:latin typeface="Georgia" pitchFamily="18" charset="0"/>
              </a:rPr>
              <a:t>2 группа сложности</a:t>
            </a:r>
            <a:endParaRPr lang="ru-RU" sz="54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187624" y="1484784"/>
            <a:ext cx="108012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131840" y="1484784"/>
            <a:ext cx="108012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861810" y="1340768"/>
            <a:ext cx="1620180" cy="100811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804248" y="1471464"/>
            <a:ext cx="1620180" cy="100811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889702" y="4373840"/>
            <a:ext cx="756084" cy="10081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611322" y="4376072"/>
            <a:ext cx="756084" cy="10081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147672" y="4367728"/>
            <a:ext cx="1080120" cy="72008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071262" y="4376072"/>
            <a:ext cx="1080120" cy="72008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40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2" t="65966"/>
          <a:stretch/>
        </p:blipFill>
        <p:spPr bwMode="auto">
          <a:xfrm>
            <a:off x="20919" y="1412776"/>
            <a:ext cx="9025171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179512" y="18864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002060"/>
                </a:solidFill>
                <a:latin typeface="Georgia" pitchFamily="18" charset="0"/>
              </a:rPr>
              <a:t>3 группа сложности</a:t>
            </a:r>
            <a:endParaRPr lang="ru-RU" sz="54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99592" y="1628800"/>
            <a:ext cx="1872208" cy="9361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644008" y="1628800"/>
            <a:ext cx="1872208" cy="9361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112060" y="1628800"/>
            <a:ext cx="936104" cy="9361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020272" y="1618144"/>
            <a:ext cx="936104" cy="9361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612472" y="2420888"/>
            <a:ext cx="936104" cy="108012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762360" y="2416696"/>
            <a:ext cx="936104" cy="108012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835696" y="4437112"/>
            <a:ext cx="936104" cy="108012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707904" y="4437112"/>
            <a:ext cx="936104" cy="108012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366316" y="4437112"/>
            <a:ext cx="792088" cy="79208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164288" y="4437112"/>
            <a:ext cx="792088" cy="79208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311860" y="3673936"/>
            <a:ext cx="792088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256076" y="3789040"/>
            <a:ext cx="792088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86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512" y="188640"/>
            <a:ext cx="80648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Упражнение 6</a:t>
            </a:r>
          </a:p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«Тест П. </a:t>
            </a:r>
            <a:r>
              <a:rPr lang="ru-RU" sz="2800" i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Торренса</a:t>
            </a:r>
            <a:r>
              <a:rPr lang="ru-RU" sz="28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»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(упражнение на развитие мышления и фантазии, умение генерировать новые идеи)</a:t>
            </a:r>
            <a:endParaRPr lang="ru-RU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96058" y="1531031"/>
            <a:ext cx="8601267" cy="4161784"/>
            <a:chOff x="296058" y="1531031"/>
            <a:chExt cx="8601267" cy="4161784"/>
          </a:xfrm>
        </p:grpSpPr>
        <p:pic>
          <p:nvPicPr>
            <p:cNvPr id="5" name="Picture 4" descr="Методика креативности торранса краткий тест. Фигурная форма. Сокращенный вариант изобразительной (фигурной) батареи теста креати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16" b="77695"/>
            <a:stretch/>
          </p:blipFill>
          <p:spPr bwMode="auto">
            <a:xfrm>
              <a:off x="395536" y="3596097"/>
              <a:ext cx="2161933" cy="2065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296058" y="1531031"/>
              <a:ext cx="8601267" cy="4161784"/>
              <a:chOff x="296058" y="1531031"/>
              <a:chExt cx="8601267" cy="4161784"/>
            </a:xfrm>
          </p:grpSpPr>
          <p:pic>
            <p:nvPicPr>
              <p:cNvPr id="16388" name="Picture 4" descr="Методика креативности торранса краткий тест. Фигурная форма. Сокращенный вариант изобразительной (фигурной) батареи теста креати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316" b="77695"/>
              <a:stretch/>
            </p:blipFill>
            <p:spPr bwMode="auto">
              <a:xfrm>
                <a:off x="296058" y="1531031"/>
                <a:ext cx="2161933" cy="20650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4" descr="Методика креативности торранса краткий тест. Фигурная форма. Сокращенный вариант изобразительной (фигурной) батареи теста креати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316" b="77695"/>
              <a:stretch/>
            </p:blipFill>
            <p:spPr bwMode="auto">
              <a:xfrm>
                <a:off x="2459878" y="1531032"/>
                <a:ext cx="2161933" cy="20650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4" descr="Методика креативности торранса краткий тест. Фигурная форма. Сокращенный вариант изобразительной (фигурной) батареи теста креати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316" b="77695"/>
              <a:stretch/>
            </p:blipFill>
            <p:spPr bwMode="auto">
              <a:xfrm>
                <a:off x="2457991" y="3627749"/>
                <a:ext cx="2161933" cy="20650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Методика креативности торранса краткий тест. Фигурная форма. Сокращенный вариант изобразительной (фигурной) батареи теста креати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316" b="77695"/>
              <a:stretch/>
            </p:blipFill>
            <p:spPr bwMode="auto">
              <a:xfrm>
                <a:off x="4598114" y="3627750"/>
                <a:ext cx="2161933" cy="20650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Методика креативности торранса краткий тест. Фигурная форма. Сокращенный вариант изобразительной (фигурной) батареи теста креати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316" b="77695"/>
              <a:stretch/>
            </p:blipFill>
            <p:spPr bwMode="auto">
              <a:xfrm>
                <a:off x="4598114" y="1531033"/>
                <a:ext cx="2161933" cy="20650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4" descr="Методика креативности торранса краткий тест. Фигурная форма. Сокращенный вариант изобразительной (фигурной) батареи теста креати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316" b="77695"/>
              <a:stretch/>
            </p:blipFill>
            <p:spPr bwMode="auto">
              <a:xfrm>
                <a:off x="6735392" y="3599342"/>
                <a:ext cx="2161933" cy="20650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Методика креативности торранса краткий тест. Фигурная форма. Сокращенный вариант изобразительной (фигурной) батареи теста креати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316" b="77695"/>
              <a:stretch/>
            </p:blipFill>
            <p:spPr bwMode="auto">
              <a:xfrm>
                <a:off x="6732240" y="1534277"/>
                <a:ext cx="2161933" cy="20650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2" name="Picture 2" descr="http://geniusrevive.com/images/sobipro/entries/477/img_Torra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7744" y="1542857"/>
            <a:ext cx="4176464" cy="5336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8659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Программа танцевального кружка - Электронные учеб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82955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4" y="30689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интеллект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6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512" y="188640"/>
            <a:ext cx="80648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Упражнение 1</a:t>
            </a:r>
          </a:p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«Юлий Цезарь»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(тренировка памяти, внимания и совместной работы полушарий головного мозга)</a:t>
            </a:r>
            <a:endParaRPr lang="ru-RU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Заряжаемся здоровьем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132856"/>
            <a:ext cx="777686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65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ЕМИНАР 26.03.2015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12" y="1628800"/>
            <a:ext cx="7180799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5189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512" y="188640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Упражнение 2</a:t>
            </a:r>
          </a:p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«Ребусы»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(тренировка логического мышления и способности действовать в уме)</a:t>
            </a:r>
            <a:endParaRPr lang="ru-RU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084" name="Picture 12" descr="http://luntiki.ru/uploads/images/3/8/f/1/117/2314bd0d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6270"/>
            <a:ext cx="3940324" cy="5095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6" name="Picture 14" descr="Сохранить здоровье и искать таланты в кажд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50318"/>
            <a:ext cx="3719736" cy="2481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8916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luntiki.ru/uploads/images/3/8/f/1/117/2314bd0d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96320" y="188640"/>
            <a:ext cx="2503472" cy="6474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12" descr="http://luntiki.ru/uploads/images/3/8/f/1/117/2314bd0d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752528" y="185976"/>
            <a:ext cx="2555776" cy="6609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2699792" y="548680"/>
            <a:ext cx="19442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002060"/>
                </a:solidFill>
                <a:latin typeface="Georgia" pitchFamily="18" charset="0"/>
              </a:rPr>
              <a:t>Кот</a:t>
            </a:r>
          </a:p>
          <a:p>
            <a:endParaRPr lang="ru-RU" sz="3600" i="1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3600" i="1" dirty="0" smtClean="0">
                <a:solidFill>
                  <a:srgbClr val="002060"/>
                </a:solidFill>
                <a:latin typeface="Georgia" pitchFamily="18" charset="0"/>
              </a:rPr>
              <a:t>Ворона</a:t>
            </a:r>
          </a:p>
          <a:p>
            <a:endParaRPr lang="ru-RU" sz="3600" i="1" dirty="0">
              <a:solidFill>
                <a:srgbClr val="002060"/>
              </a:solidFill>
              <a:latin typeface="Georgia" pitchFamily="18" charset="0"/>
            </a:endParaRPr>
          </a:p>
          <a:p>
            <a:endParaRPr lang="ru-RU" sz="3600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3600" i="1" dirty="0" smtClean="0">
                <a:solidFill>
                  <a:srgbClr val="002060"/>
                </a:solidFill>
                <a:latin typeface="Georgia" pitchFamily="18" charset="0"/>
              </a:rPr>
              <a:t>Ток</a:t>
            </a:r>
          </a:p>
          <a:p>
            <a:endParaRPr lang="ru-RU" sz="3600" i="1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3600" i="1" dirty="0" smtClean="0">
                <a:solidFill>
                  <a:srgbClr val="002060"/>
                </a:solidFill>
                <a:latin typeface="Georgia" pitchFamily="18" charset="0"/>
              </a:rPr>
              <a:t>Гроза</a:t>
            </a:r>
          </a:p>
          <a:p>
            <a:endParaRPr lang="ru-RU" sz="3600" i="1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3600" i="1" dirty="0" smtClean="0">
                <a:solidFill>
                  <a:srgbClr val="002060"/>
                </a:solidFill>
                <a:latin typeface="Georgia" pitchFamily="18" charset="0"/>
              </a:rPr>
              <a:t>Бочка </a:t>
            </a:r>
            <a:endParaRPr lang="ru-RU" sz="36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8304" y="674703"/>
            <a:ext cx="19442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002060"/>
                </a:solidFill>
                <a:latin typeface="Georgia" pitchFamily="18" charset="0"/>
              </a:rPr>
              <a:t>Дым</a:t>
            </a:r>
          </a:p>
          <a:p>
            <a:endParaRPr lang="ru-RU" sz="3600" i="1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3600" i="1" dirty="0" smtClean="0">
                <a:solidFill>
                  <a:srgbClr val="002060"/>
                </a:solidFill>
                <a:latin typeface="Georgia" pitchFamily="18" charset="0"/>
              </a:rPr>
              <a:t>Сон</a:t>
            </a:r>
          </a:p>
          <a:p>
            <a:endParaRPr lang="ru-RU" sz="3600" i="1" dirty="0">
              <a:solidFill>
                <a:srgbClr val="002060"/>
              </a:solidFill>
              <a:latin typeface="Georgia" pitchFamily="18" charset="0"/>
            </a:endParaRPr>
          </a:p>
          <a:p>
            <a:endParaRPr lang="ru-RU" sz="3600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3600" i="1" dirty="0" smtClean="0">
                <a:solidFill>
                  <a:srgbClr val="002060"/>
                </a:solidFill>
                <a:latin typeface="Georgia" pitchFamily="18" charset="0"/>
              </a:rPr>
              <a:t>Вода</a:t>
            </a:r>
          </a:p>
          <a:p>
            <a:endParaRPr lang="ru-RU" sz="3600" i="1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3600" i="1" dirty="0" smtClean="0">
                <a:solidFill>
                  <a:srgbClr val="002060"/>
                </a:solidFill>
                <a:latin typeface="Georgia" pitchFamily="18" charset="0"/>
              </a:rPr>
              <a:t>Вор</a:t>
            </a:r>
          </a:p>
          <a:p>
            <a:endParaRPr lang="ru-RU" sz="3600" i="1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3600" i="1" dirty="0" smtClean="0">
                <a:solidFill>
                  <a:srgbClr val="002060"/>
                </a:solidFill>
                <a:latin typeface="Georgia" pitchFamily="18" charset="0"/>
              </a:rPr>
              <a:t>Утки </a:t>
            </a:r>
            <a:endParaRPr lang="ru-RU" sz="3600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6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512" y="188640"/>
            <a:ext cx="8064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Упражнение 3</a:t>
            </a:r>
          </a:p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«Головоломки со спичками»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(упражнение способствует развитию мелкой моторики, способности перегруппировывать элементы объекта, умению планировать свои действия в уме, а также сообразительности)</a:t>
            </a:r>
            <a:endParaRPr lang="ru-RU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080494" y="2558007"/>
            <a:ext cx="4579218" cy="3457202"/>
            <a:chOff x="2080494" y="2558007"/>
            <a:chExt cx="4579218" cy="3457202"/>
          </a:xfrm>
        </p:grpSpPr>
        <p:pic>
          <p:nvPicPr>
            <p:cNvPr id="1027" name="Picture 3" descr="C:\Users\1\Desktop\Рисунок1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37611">
              <a:off x="1899519" y="2767184"/>
              <a:ext cx="3429000" cy="3067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1\Desktop\Рисунок1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37611">
              <a:off x="3411687" y="2738982"/>
              <a:ext cx="3429000" cy="3067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2467398" y="2276872"/>
            <a:ext cx="3429000" cy="3429000"/>
            <a:chOff x="6406030" y="2843444"/>
            <a:chExt cx="3429000" cy="3429000"/>
          </a:xfrm>
        </p:grpSpPr>
        <p:pic>
          <p:nvPicPr>
            <p:cNvPr id="10" name="Picture 3" descr="C:\Users\1\Desktop\Рисунок1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464278" y="3024419"/>
              <a:ext cx="3429000" cy="3067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1\Desktop\Рисунок1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27417">
              <a:off x="6406030" y="2919688"/>
              <a:ext cx="3429000" cy="3067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144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817528" y="-68222"/>
            <a:ext cx="5625633" cy="4967616"/>
            <a:chOff x="1817528" y="-68222"/>
            <a:chExt cx="5625633" cy="4967616"/>
          </a:xfrm>
        </p:grpSpPr>
        <p:pic>
          <p:nvPicPr>
            <p:cNvPr id="2" name="Picture 3" descr="C:\Users\1\Desktop\Рисунок1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55410">
              <a:off x="1817528" y="1713317"/>
              <a:ext cx="3429000" cy="3067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3" descr="C:\Users\1\Desktop\Рисунок1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717155">
              <a:off x="4195136" y="1651369"/>
              <a:ext cx="3429000" cy="3067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C:\Users\1\Desktop\Рисунок1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12851">
              <a:off x="2925487" y="-68222"/>
              <a:ext cx="3429000" cy="3067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1443798" y="1278250"/>
            <a:ext cx="5999363" cy="3451640"/>
            <a:chOff x="1443798" y="1278250"/>
            <a:chExt cx="5999363" cy="3451640"/>
          </a:xfrm>
        </p:grpSpPr>
        <p:pic>
          <p:nvPicPr>
            <p:cNvPr id="6" name="Picture 3" descr="C:\Users\1\Desktop\Рисунок1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4199">
              <a:off x="1443798" y="1478430"/>
              <a:ext cx="3429000" cy="3067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1\Desktop\Рисунок1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50166">
              <a:off x="2783507" y="1481865"/>
              <a:ext cx="3429000" cy="3067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1\Desktop\Рисунок1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37611">
              <a:off x="4195136" y="1459225"/>
              <a:ext cx="3429000" cy="3067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67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Рисунок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7611">
            <a:off x="-44697" y="1603240"/>
            <a:ext cx="34290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1\Desktop\Рисунок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7611">
            <a:off x="1683495" y="1603242"/>
            <a:ext cx="34290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1\Desktop\Рисунок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7611">
            <a:off x="3483695" y="1603242"/>
            <a:ext cx="34290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1\Desktop\Рисунок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7611">
            <a:off x="5355902" y="1603239"/>
            <a:ext cx="34290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26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Рисунок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7611">
            <a:off x="-372321" y="1286962"/>
            <a:ext cx="1950697" cy="174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1\Desktop\Рисунок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21165">
            <a:off x="727833" y="322277"/>
            <a:ext cx="1950697" cy="174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1\Desktop\Рисунок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94982">
            <a:off x="749551" y="2411951"/>
            <a:ext cx="1950697" cy="174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1\Desktop\Рисунок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7611">
            <a:off x="2806824" y="1439363"/>
            <a:ext cx="1950697" cy="174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1\Desktop\Рисунок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53461">
            <a:off x="3082635" y="318701"/>
            <a:ext cx="1950697" cy="174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1\Desktop\Рисунок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7611">
            <a:off x="4391000" y="1439364"/>
            <a:ext cx="1950697" cy="174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1\Desktop\Рисунок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64702">
            <a:off x="5580920" y="402819"/>
            <a:ext cx="1950697" cy="174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1\Desktop\Рисунок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50638">
            <a:off x="5581022" y="2486231"/>
            <a:ext cx="1950697" cy="174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1\Desktop\Рисунок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7611">
            <a:off x="6767265" y="1475580"/>
            <a:ext cx="1950697" cy="174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1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1152</TotalTime>
  <Words>217</Words>
  <Application>Microsoft Office PowerPoint</Application>
  <PresentationFormat>Экран (4:3)</PresentationFormat>
  <Paragraphs>58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Воздушный поток</vt:lpstr>
      <vt:lpstr>«Учись мыслить» креативно-интеллектуальный тренинг для младших 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44</cp:revision>
  <dcterms:created xsi:type="dcterms:W3CDTF">2015-03-23T07:40:02Z</dcterms:created>
  <dcterms:modified xsi:type="dcterms:W3CDTF">2015-08-10T04:43:59Z</dcterms:modified>
</cp:coreProperties>
</file>