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1" r:id="rId3"/>
    <p:sldId id="285" r:id="rId4"/>
    <p:sldId id="273" r:id="rId5"/>
    <p:sldId id="27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284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8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0"/>
            <a:ext cx="7772400" cy="126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2556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56;&#1054;&#1050;&#1048;\&#1054;&#1058;&#1050;&#1056;&#1067;&#1058;&#1067;&#1049;%20&#1059;&#1056;&#1054;&#1050;\&#1052;&#1099;%20&#1078;&#1080;&#1074;&#1077;&#1084;%20&#1074;%20&#1056;&#1086;&#1089;&#1089;&#1080;&#1080;%20-%20&#1055;&#1077;&#1090;&#1077;&#1088;&#1073;&#1091;&#1088;&#1075;%20(&#1042;&#1080;&#1076;&#1077;&#1086;&#1101;&#1085;&#1094;&#1080;&#1082;&#1083;&#1086;&#1087;&#1077;&#1076;&#1080;&#1103;%20&#1085;&#1072;&#1096;&#1077;&#1081;%20&#1089;&#1090;&#1088;&#1072;&#1085;&#1099;)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56;&#1054;&#1050;&#1048;\&#1054;&#1058;&#1050;&#1056;&#1067;&#1058;&#1067;&#1049;%20&#1059;&#1056;&#1054;&#1050;\&#1076;&#1077;&#1090;&#1103;&#1084;%20&#1073;&#1083;&#1086;&#1082;&#1072;&#1076;&#1085;&#1086;&#1075;&#1086;%20&#1051;&#1077;&#1085;&#1080;&#1085;&#1075;&#1088;&#1072;&#1076;&#1072;.wmv" TargetMode="Externa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56;&#1054;&#1050;&#1048;\&#1054;&#1058;&#1050;&#1056;&#1067;&#1058;&#1067;&#1049;%20&#1059;&#1056;&#1054;&#1050;\&#1063;&#1091;&#1076;&#1072;&#1088;&#1080;&#1082;&#1080;%20-%20&#1057;&#1072;&#1084;&#1086;&#1083;&#1077;&#1090;%20(%20&#1076;&#1077;&#1090;&#1089;&#1082;&#1072;&#1103;%20&#1079;&#1072;&#1088;&#1103;&#1076;&#1082;&#1072;,%20&#1092;&#1080;&#1079;&#1084;&#1080;&#1085;&#1091;&#1090;&#1082;&#1072;%20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9;&#1056;&#1054;&#1050;&#1048;\&#1054;&#1058;&#1050;&#1056;&#1067;&#1058;&#1067;&#1049;%20&#1059;&#1056;&#1054;&#1050;\&#1052;&#1099;%20&#1078;&#1080;&#1074;&#1077;&#1084;%20&#1074;%20&#1056;&#1086;&#1089;&#1089;&#1080;&#1080;%20-%20&#1044;&#1086;&#1089;&#1090;&#1086;&#1087;&#1088;&#1080;&#1084;&#1077;&#1095;&#1072;&#1090;&#1077;&#1083;&#1100;&#1085;&#1086;&#1089;&#1090;&#1080;%20&#1052;&#1086;&#1089;&#1082;&#1074;&#1099;%20(&#1042;&#1080;&#1076;&#1077;&#1086;&#1101;&#1085;&#1094;&#1080;&#1082;&#1083;&#1086;&#1087;&#1077;&#1076;&#1080;&#1103;%20&#1085;&#1072;&#1096;&#1077;&#1081;%20&#1089;&#1090;&#1088;&#1072;&#1085;&#1099;)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itchFamily="18" charset="0"/>
              </a:rPr>
              <a:t>Города России</a:t>
            </a:r>
            <a:endParaRPr lang="ru-RU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УРОКИ\ОТКРЫТЫЙ УРОК\6e520115d10270e03bb849d8ed789b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321246" cy="464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Отечественная война 1812 г.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УРОКИ\ОТКРЫТЫЙ УРОК\sf-1941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661467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Война 1941 – 1945 годов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5122" name="Picture 2" descr="F:\УРОКИ\ОТКРЫТЫЙ УРОК\1768953_201509151718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00108"/>
            <a:ext cx="7929618" cy="563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Большой театр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6146" name="Picture 2" descr="F:\УРОКИ\ОТКРЫТЫЙ УРОК\30c957c2b8ccbe078a417a9d242e8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602716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7" name="Picture 3" descr="F:\УРОКИ\ОТКРЫТЫЙ УРОК\or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762336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Московский Детский Камерный Театр Кукол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7170" name="Picture 2" descr="F:\УРОКИ\ОТКРЫТЫЙ УРОК\3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500858" cy="48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 descr="F:\УРОКИ\ОТКРЫТЫЙ УРОК\IMGi9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7285193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Третьяковская галерея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8194" name="Picture 2" descr="F:\УРОКИ\ОТКРЫТЫЙ УРОК\Третьяковская-галере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46"/>
            <a:ext cx="7239019" cy="5429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5" name="Picture 3" descr="F:\УРОКИ\ОТКРЫТЫЙ УРОК\tretyakovskaya_galereya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8142274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42852"/>
            <a:ext cx="7143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Государственная Оружейная палата 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9218" name="Picture 2" descr="F:\УРОКИ\ОТКРЫТЫЙ УРОК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786610" cy="508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20" name="Picture 4" descr="F:\УРОКИ\ОТКРЫТЫЙ УРОК\Oruzheinaya_palata_photo_16.jpg"/>
          <p:cNvPicPr>
            <a:picLocks noChangeAspect="1" noChangeArrowheads="1"/>
          </p:cNvPicPr>
          <p:nvPr/>
        </p:nvPicPr>
        <p:blipFill>
          <a:blip r:embed="rId3" cstate="print"/>
          <a:srcRect t="7779"/>
          <a:stretch>
            <a:fillRect/>
          </a:stretch>
        </p:blipFill>
        <p:spPr bwMode="auto">
          <a:xfrm>
            <a:off x="1285852" y="1571612"/>
            <a:ext cx="7000904" cy="514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219" name="Picture 3" descr="F:\УРОКИ\ОТКРЫТЫЙ УРОК\1641d1cc5d997b558c6c4863429461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8190340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УРОКИ\ОТКРЫТЫЙ УРОК\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20000" cy="55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Кремль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10243" name="Picture 3" descr="F:\УРОКИ\ОТКРЫТЫЙ УРОК\kremli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928670"/>
            <a:ext cx="7762876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УРОКИ\ОТКРЫТЫЙ УРОК\moscow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858120" cy="52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Царь - пушка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УРОКИ\ОТКРЫТЫЙ УРОК\Царь-колокол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458192" cy="5616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14290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Царь - колокол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УРОКИ\ОТКРЫТЫЙ УРОК\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477259" cy="231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F:\УРОКИ\ОТКРЫТЫЙ УРОК\Cadillac-ATS_2013_1600x1200_wallpaper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4" descr="F:\УРОКИ\ОТКРЫТЫЙ УРОК\bg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000504"/>
            <a:ext cx="3429024" cy="199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7" name="Picture 5" descr="F:\УРОКИ\ОТКРЫТЫЙ УРОК\troyka_turistov_2560x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876"/>
            <a:ext cx="3500462" cy="218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Century Schoolbook" pitchFamily="18" charset="0"/>
              </a:rPr>
              <a:t>  </a:t>
            </a:r>
            <a:r>
              <a:rPr lang="ru-RU" sz="4400" b="1" i="1" dirty="0" smtClean="0">
                <a:solidFill>
                  <a:srgbClr val="FF0000"/>
                </a:solidFill>
                <a:latin typeface="Century Schoolbook" pitchFamily="18" charset="0"/>
              </a:rPr>
              <a:t>План ответа.</a:t>
            </a:r>
            <a:endParaRPr lang="ru-RU" sz="44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57224" y="928670"/>
            <a:ext cx="7877478" cy="76944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Местоположение города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57224" y="1857365"/>
            <a:ext cx="7786742" cy="76944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</a:rPr>
              <a:t>Основание города.</a:t>
            </a:r>
            <a:endParaRPr lang="ru-RU" sz="4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2786059"/>
            <a:ext cx="8072494" cy="769441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</a:rPr>
              <a:t>Исторические моменты.</a:t>
            </a:r>
            <a:endParaRPr lang="ru-RU" sz="4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57224" y="3714752"/>
            <a:ext cx="8072494" cy="144655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</a:rPr>
              <a:t>Культурные объекты города.</a:t>
            </a:r>
            <a:endParaRPr lang="ru-RU" sz="4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7224" y="5348919"/>
            <a:ext cx="8072494" cy="1446550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002060"/>
                </a:solidFill>
                <a:latin typeface="Century Schoolbook" pitchFamily="18" charset="0"/>
              </a:rPr>
              <a:t>Дорога из Бугульмы до выбранного города.</a:t>
            </a:r>
            <a:endParaRPr lang="ru-RU" sz="4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8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8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8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18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ы живем в России - Петербург (Видеоэнциклопедия нашей страны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1587" y="476672"/>
            <a:ext cx="8064895" cy="604867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УРОКИ\ОТКРЫТЫЙ УРОК\56a57af7541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7557669" cy="4666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УРОКИ\ОТКРЫТЫЙ УРОК\питер\65774269-petr-1-istoriya-refe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000108"/>
            <a:ext cx="4786346" cy="562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Пётр Первый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 Schoolbook" pitchFamily="18" charset="0"/>
              </a:rPr>
              <a:t>Герб Санкт-Петербурга</a:t>
            </a:r>
            <a:endParaRPr lang="ru-RU" sz="36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571612"/>
            <a:ext cx="4643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Флаг Санкт - Петербурга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6" name="Рисунок 5" descr="http://i.ptmap.ru/6/4/7/thumbs/350_368_fixw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250033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http://i.ptmap.ru/6/4/6/thumbs/350_233_fix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0719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Блокада Ленинграда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3074" name="Picture 2" descr="F:\УРОКИ\ОТКРЫТЫЙ УРОК\питер\561b31eb1a7ac.jpg"/>
          <p:cNvPicPr>
            <a:picLocks noChangeAspect="1" noChangeArrowheads="1"/>
          </p:cNvPicPr>
          <p:nvPr/>
        </p:nvPicPr>
        <p:blipFill>
          <a:blip r:embed="rId3" cstate="print"/>
          <a:srcRect l="10625" t="6250" r="9687" b="6250"/>
          <a:stretch>
            <a:fillRect/>
          </a:stretch>
        </p:blipFill>
        <p:spPr bwMode="auto">
          <a:xfrm>
            <a:off x="2143108" y="928670"/>
            <a:ext cx="6572296" cy="5412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F:\УРОКИ\ОТКРЫТЫЙ УРОК\питер\5761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785794"/>
            <a:ext cx="4905375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7" name="Picture 5" descr="F:\УРОКИ\ОТКРЫТЫЙ УРОК\питер\b27a0ba88edaac37ad7778fcb723b8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8217801" cy="60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E:\УРОКИ\ОТКРЫТЫЙ УРОК\питер\блокад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817924"/>
            <a:ext cx="8172400" cy="604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F:\УРОКИ\ОТКРЫТЫЙ УРОК\питер\142_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764704"/>
            <a:ext cx="8179934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детям блокадного Ленинград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9552" y="404664"/>
            <a:ext cx="8388424" cy="645333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Эрмитаж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4098" name="Picture 2" descr="F:\УРОКИ\ОТКРЫТЫЙ УРОК\питер\711049.jpg"/>
          <p:cNvPicPr>
            <a:picLocks noChangeAspect="1" noChangeArrowheads="1"/>
          </p:cNvPicPr>
          <p:nvPr/>
        </p:nvPicPr>
        <p:blipFill>
          <a:blip r:embed="rId2" cstate="print"/>
          <a:srcRect l="16853" r="28408"/>
          <a:stretch>
            <a:fillRect/>
          </a:stretch>
        </p:blipFill>
        <p:spPr bwMode="auto">
          <a:xfrm>
            <a:off x="1214414" y="1428736"/>
            <a:ext cx="7668147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F:\УРОКИ\ОТКРЫТЫЙ УРОК\питер\Hellopiter_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8001056" cy="5786479"/>
          </a:xfrm>
          <a:prstGeom prst="rect">
            <a:avLst/>
          </a:prstGeom>
          <a:noFill/>
        </p:spPr>
      </p:pic>
      <p:pic>
        <p:nvPicPr>
          <p:cNvPr id="4100" name="Picture 4" descr="F:\УРОКИ\ОТКРЫТЫЙ УРОК\питер\Эрмитаж,_Санкт-Петербур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857232"/>
            <a:ext cx="8643967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671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Музей восковых фигур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5122" name="Picture 2" descr="F:\УРОКИ\ОТКРЫТЫЙ УРОК\питер\110847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3997342" cy="532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3" name="Picture 3" descr="F:\УРОКИ\ОТКРЫТЫЙ УРОК\питер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7334301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4" name="Picture 4" descr="F:\УРОКИ\ОТКРЫТЫЙ УРОК\питер\0_743d4_69681554_XL.jpg"/>
          <p:cNvPicPr>
            <a:picLocks noChangeAspect="1" noChangeArrowheads="1"/>
          </p:cNvPicPr>
          <p:nvPr/>
        </p:nvPicPr>
        <p:blipFill>
          <a:blip r:embed="rId4" cstate="print"/>
          <a:srcRect b="3896"/>
          <a:stretch>
            <a:fillRect/>
          </a:stretch>
        </p:blipFill>
        <p:spPr bwMode="auto">
          <a:xfrm>
            <a:off x="629999" y="1071546"/>
            <a:ext cx="8514001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УРОКИ\ОТКРЫТЫЙ УРОК\питер\75542872_JFlhiEYYKFlke7MDzrLM3MPXzxaHdmytfw1igi7xG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142984"/>
            <a:ext cx="7215238" cy="541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857356" y="214290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Музей блокады Ленинграда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6146" name="Picture 2" descr="F:\УРОКИ\ОТКРЫТЫЙ УРОК\питер\19748.jpg"/>
          <p:cNvPicPr>
            <a:picLocks noChangeAspect="1" noChangeArrowheads="1"/>
          </p:cNvPicPr>
          <p:nvPr/>
        </p:nvPicPr>
        <p:blipFill>
          <a:blip r:embed="rId3" cstate="print"/>
          <a:srcRect l="20177" b="9796"/>
          <a:stretch>
            <a:fillRect/>
          </a:stretch>
        </p:blipFill>
        <p:spPr bwMode="auto">
          <a:xfrm>
            <a:off x="1643042" y="1071546"/>
            <a:ext cx="7286676" cy="550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8" name="Picture 4" descr="F:\УРОКИ\ОТКРЫТЫЙ УРОК\питер\блокад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071545"/>
            <a:ext cx="7500990" cy="5625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mtClean="0">
                <a:solidFill>
                  <a:srgbClr val="002060"/>
                </a:solidFill>
                <a:latin typeface="Century Schoolbook" pitchFamily="18" charset="0"/>
              </a:rPr>
              <a:t>Крейсер </a:t>
            </a: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«Аврора»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7170" name="Picture 2" descr="F:\УРОКИ\ОТКРЫТЫЙ УРОК\питер\1286799798.jpg"/>
          <p:cNvPicPr>
            <a:picLocks noChangeAspect="1" noChangeArrowheads="1"/>
          </p:cNvPicPr>
          <p:nvPr/>
        </p:nvPicPr>
        <p:blipFill>
          <a:blip r:embed="rId2" cstate="print"/>
          <a:srcRect b="3901"/>
          <a:stretch>
            <a:fillRect/>
          </a:stretch>
        </p:blipFill>
        <p:spPr bwMode="auto">
          <a:xfrm>
            <a:off x="1142976" y="1000108"/>
            <a:ext cx="7825795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УРОКИ\ОТКРЫТЫЙ УРОК\2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477259" cy="231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5" name="Picture 3" descr="F:\УРОКИ\ОТКРЫТЫЙ УРОК\Cadillac-ATS_2013_1600x1200_wallpaper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6" name="Picture 4" descr="F:\УРОКИ\ОТКРЫТЫЙ УРОК\b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429024" cy="199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317" name="Picture 5" descr="F:\УРОКИ\ОТКРЫТЫЙ УРОК\troyka_turistov_2560x1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3500462" cy="2187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ударики - Самолет ( детская зарядка, физминутка 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260648"/>
            <a:ext cx="8160906" cy="612068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504" y="928670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Century Schoolbook" pitchFamily="18" charset="0"/>
              </a:rPr>
              <a:t>Москва</a:t>
            </a:r>
            <a:r>
              <a:rPr lang="ru-RU" sz="5400" b="1" i="1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endParaRPr lang="ru-RU" sz="5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3500438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Century Schoolbook" pitchFamily="18" charset="0"/>
              </a:rPr>
              <a:t>Санкт-Петербург</a:t>
            </a:r>
            <a:endParaRPr lang="ru-RU" sz="54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1026" name="Picture 2" descr="F:\УРОКИ\ОТКРЫТЫЙ УРОК\москва\kremlin.jpe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28604"/>
            <a:ext cx="2666992" cy="20002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F:\УРОКИ\ОТКРЫТЫЙ УРОК\питер\71104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2024" r="30645"/>
          <a:stretch>
            <a:fillRect/>
          </a:stretch>
        </p:blipFill>
        <p:spPr bwMode="auto">
          <a:xfrm>
            <a:off x="1357290" y="3071810"/>
            <a:ext cx="3352012" cy="216694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ы живем в России - Достопримечательности Москвы (Видеоэнциклопедия нашей страны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67420" y="332656"/>
            <a:ext cx="7938485" cy="595386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РОКИ\ОТКРЫТЫЙ УРОК\foto_44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391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35716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Century Schoolbook" pitchFamily="18" charset="0"/>
              </a:rPr>
              <a:t>Москва</a:t>
            </a:r>
            <a:r>
              <a:rPr lang="ru-RU" sz="3600" i="1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находится в центре европейской части России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2857496"/>
            <a:ext cx="35719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Москва</a:t>
            </a:r>
            <a:r>
              <a:rPr lang="ru-RU" sz="3600" i="1" dirty="0" smtClean="0">
                <a:solidFill>
                  <a:srgbClr val="002060"/>
                </a:solidFill>
                <a:latin typeface="Century Schoolbook" pitchFamily="18" charset="0"/>
              </a:rPr>
              <a:t> </a:t>
            </a:r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- река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5400000">
            <a:off x="6288207" y="3787884"/>
            <a:ext cx="996743" cy="428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Юрий Долгорукий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F:\УРОКИ\ОТКРЫТЫЙ УРОК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74" y="1142984"/>
            <a:ext cx="381376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Содержимое 17" descr="0_1f051_877b06f6_XL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4211768" cy="533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йл:Flag of Moscow (Russia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714620"/>
            <a:ext cx="500803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 descr="Файл:Coat of Arms of Moscow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214710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Герб Москвы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1571612"/>
            <a:ext cx="464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Флаг Москвы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8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УРОКИ\ОТКРЫТЫЙ УРОК\Иван_Грозный_(фрагмент_картины_Васнецов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3306966" cy="48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1285852" y="357166"/>
            <a:ext cx="714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Century Schoolbook" pitchFamily="18" charset="0"/>
              </a:rPr>
              <a:t>Иван IV Грозный</a:t>
            </a:r>
            <a:endParaRPr lang="ru-RU" sz="3600" b="1" i="1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pic>
        <p:nvPicPr>
          <p:cNvPr id="4" name="Picture 21" descr="Копия сканирование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285860"/>
            <a:ext cx="3571900" cy="494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F:\УРОКИ\ОТКРЫТЫЙ УРОК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2"/>
            <a:ext cx="3906638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hablon6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shablon60</Template>
  <TotalTime>187</TotalTime>
  <Words>89</Words>
  <Application>Microsoft Office PowerPoint</Application>
  <PresentationFormat>Экран (4:3)</PresentationFormat>
  <Paragraphs>32</Paragraphs>
  <Slides>29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shablon60</vt:lpstr>
      <vt:lpstr>Города России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Кабинет1100</cp:lastModifiedBy>
  <cp:revision>16</cp:revision>
  <dcterms:created xsi:type="dcterms:W3CDTF">2016-04-23T14:31:00Z</dcterms:created>
  <dcterms:modified xsi:type="dcterms:W3CDTF">2016-04-25T13:07:40Z</dcterms:modified>
</cp:coreProperties>
</file>