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307" r:id="rId2"/>
    <p:sldId id="256" r:id="rId3"/>
    <p:sldId id="309" r:id="rId4"/>
    <p:sldId id="310" r:id="rId5"/>
    <p:sldId id="311" r:id="rId6"/>
    <p:sldId id="306" r:id="rId7"/>
    <p:sldId id="257" r:id="rId8"/>
    <p:sldId id="260" r:id="rId9"/>
    <p:sldId id="308" r:id="rId10"/>
    <p:sldId id="258" r:id="rId11"/>
    <p:sldId id="259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68" r:id="rId27"/>
    <p:sldId id="276" r:id="rId28"/>
    <p:sldId id="277" r:id="rId29"/>
    <p:sldId id="279" r:id="rId30"/>
    <p:sldId id="278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12" r:id="rId58"/>
    <p:sldId id="313" r:id="rId59"/>
    <p:sldId id="314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0" autoAdjust="0"/>
    <p:restoredTop sz="94660"/>
  </p:normalViewPr>
  <p:slideViewPr>
    <p:cSldViewPr>
      <p:cViewPr>
        <p:scale>
          <a:sx n="100" d="100"/>
          <a:sy n="100" d="100"/>
        </p:scale>
        <p:origin x="-72" y="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B5994-7CA7-4367-899B-63E8E828BA3D}" type="datetimeFigureOut">
              <a:rPr lang="ru-RU" smtClean="0"/>
              <a:pPr/>
              <a:t>09.05.2017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971ECF-8D64-4A0C-8EAA-485FB21B1F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339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71ECF-8D64-4A0C-8EAA-485FB21B1FCD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71ECF-8D64-4A0C-8EAA-485FB21B1FCD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71ECF-8D64-4A0C-8EAA-485FB21B1FCD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AF7E7-3B8B-4E4A-B84B-C933FAC64B07}" type="datetimeFigureOut">
              <a:rPr lang="ru-RU" smtClean="0"/>
              <a:pPr/>
              <a:t>09.05.2017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C3ED-28DC-4D7E-9FBA-FA19A4DC6523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Picture 2" descr="fade-frame-7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37404" y="0"/>
            <a:ext cx="9181404" cy="6858000"/>
          </a:xfrm>
          <a:prstGeom prst="rect">
            <a:avLst/>
          </a:prstGeom>
          <a:noFill/>
        </p:spPr>
      </p:pic>
      <p:pic>
        <p:nvPicPr>
          <p:cNvPr id="10" name="Picture 2" descr="http://freedesignfile.com/upload/2014/05/Green-leaves-wave-creative-background-vector.jp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3528" y="332656"/>
            <a:ext cx="8424936" cy="623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 descr="115.png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923928" y="980728"/>
            <a:ext cx="4762500" cy="42672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AF7E7-3B8B-4E4A-B84B-C933FAC64B07}" type="datetimeFigureOut">
              <a:rPr lang="ru-RU" smtClean="0"/>
              <a:pPr/>
              <a:t>09.05.2017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C3ED-28DC-4D7E-9FBA-FA19A4DC6523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6" name="Picture 2" descr="fade-frame-7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81404" cy="6858000"/>
          </a:xfrm>
          <a:prstGeom prst="rect">
            <a:avLst/>
          </a:prstGeom>
          <a:noFill/>
        </p:spPr>
      </p:pic>
      <p:pic>
        <p:nvPicPr>
          <p:cNvPr id="7" name="Picture 2" descr="http://freedesignfile.com/upload/2014/05/Green-leaves-wave-creative-background-vector.jp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332656"/>
            <a:ext cx="8352928" cy="623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4" name="Picture 6" descr="http://li-web.ru/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3573016"/>
            <a:ext cx="1080120" cy="710719"/>
          </a:xfrm>
          <a:prstGeom prst="rect">
            <a:avLst/>
          </a:prstGeom>
          <a:noFill/>
        </p:spPr>
      </p:pic>
      <p:pic>
        <p:nvPicPr>
          <p:cNvPr id="12" name="Picture 2" descr="9.png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4221088"/>
            <a:ext cx="1224136" cy="1224136"/>
          </a:xfrm>
          <a:prstGeom prst="rect">
            <a:avLst/>
          </a:prstGeom>
          <a:noFill/>
        </p:spPr>
      </p:pic>
      <p:pic>
        <p:nvPicPr>
          <p:cNvPr id="11" name="Picture 2" descr="http://img-fotki.yandex.ru/get/6507/20573769.d/0_82749_1b642d8e_M.jp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5085184"/>
            <a:ext cx="1705372" cy="85268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AF7E7-3B8B-4E4A-B84B-C933FAC64B07}" type="datetimeFigureOut">
              <a:rPr lang="ru-RU" smtClean="0"/>
              <a:pPr/>
              <a:t>09.05.2017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C3ED-28DC-4D7E-9FBA-FA19A4DC6523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2" descr="fade-frame-7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81404" cy="6858000"/>
          </a:xfrm>
          <a:prstGeom prst="rect">
            <a:avLst/>
          </a:prstGeom>
          <a:noFill/>
        </p:spPr>
      </p:pic>
      <p:pic>
        <p:nvPicPr>
          <p:cNvPr id="5" name="Picture 2" descr="http://freedesignfile.com/upload/2014/05/Green-leaves-wave-creative-background-vector.jp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 rot="16200000">
            <a:off x="-1152634" y="1808818"/>
            <a:ext cx="6336704" cy="3240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9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3933056"/>
            <a:ext cx="1224136" cy="1224136"/>
          </a:xfrm>
          <a:prstGeom prst="rect">
            <a:avLst/>
          </a:prstGeom>
          <a:noFill/>
        </p:spPr>
      </p:pic>
      <p:pic>
        <p:nvPicPr>
          <p:cNvPr id="9" name="Picture 6" descr="http://li-web.ru/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3356992"/>
            <a:ext cx="1080120" cy="710719"/>
          </a:xfrm>
          <a:prstGeom prst="rect">
            <a:avLst/>
          </a:prstGeom>
          <a:noFill/>
        </p:spPr>
      </p:pic>
      <p:pic>
        <p:nvPicPr>
          <p:cNvPr id="6146" name="Picture 2" descr="http://img-fotki.yandex.ru/get/6507/20573769.d/0_82749_1b642d8e_M.jp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4869160"/>
            <a:ext cx="1705372" cy="85268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5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AF7E7-3B8B-4E4A-B84B-C933FAC64B07}" type="datetimeFigureOut">
              <a:rPr lang="ru-RU" smtClean="0"/>
              <a:pPr/>
              <a:t>09.05.2017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DC3ED-28DC-4D7E-9FBA-FA19A4DC6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3"/>
          <p:cNvSpPr txBox="1">
            <a:spLocks/>
          </p:cNvSpPr>
          <p:nvPr/>
        </p:nvSpPr>
        <p:spPr>
          <a:xfrm>
            <a:off x="6156176" y="6255846"/>
            <a:ext cx="28906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сайт «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http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://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pedsovet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su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/»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52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76056" y="232991"/>
            <a:ext cx="15317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Африка</a:t>
            </a:r>
          </a:p>
        </p:txBody>
      </p:sp>
      <p:pic>
        <p:nvPicPr>
          <p:cNvPr id="1028" name="Picture 4" descr="http://xn----dtbhthpdbkkaet.xn--p1ai/demo/geo/assets/images/item_123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29000" y="980728"/>
            <a:ext cx="5057775" cy="528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Стажировка 1.03.2017 г\Картинки\baobab_foto_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37630"/>
            <a:ext cx="8884736" cy="666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6093296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Баобаб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ages.forwallpaper.com/files/thumbs/preview/53/538962__happy-father-s-day_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88639"/>
            <a:ext cx="8520881" cy="639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08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http://www.rustourismnews.com/wp-content/uploads/2015/08/Lions_Family_Portrait_Masai_Mara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188640"/>
            <a:ext cx="9001000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11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221778"/>
            <a:ext cx="8424936" cy="643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063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260647"/>
            <a:ext cx="8568952" cy="6421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35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7208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814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29palms.ru/photo/blog/photo_day/140715/resized/025_Blog_Pavla_Aksenova_Strausy_Foto_EcoPic_-_Depositphotos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321234"/>
            <a:ext cx="8622342" cy="620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12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99992" y="348625"/>
            <a:ext cx="23976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Северная Америка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10244" name="Picture 4" descr="http://edufuture.biz/images/7/7a/Fiisiii4nakart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748735"/>
            <a:ext cx="4346893" cy="578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07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954150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2276872"/>
            <a:ext cx="3319531" cy="2489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350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116632"/>
            <a:ext cx="5823521" cy="598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547346" y="5805264"/>
            <a:ext cx="360040" cy="18928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одержимое 3"/>
          <p:cNvSpPr txBox="1">
            <a:spLocks/>
          </p:cNvSpPr>
          <p:nvPr/>
        </p:nvSpPr>
        <p:spPr>
          <a:xfrm>
            <a:off x="6242620" y="6101957"/>
            <a:ext cx="28906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сайт «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http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://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pedsovet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su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/»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8261" y="1165078"/>
            <a:ext cx="2919498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70829" y="260648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Найди кто на этом рисунке лишний?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7215" y="404664"/>
            <a:ext cx="8434234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235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404664"/>
            <a:ext cx="8515529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385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7584" y="332656"/>
            <a:ext cx="7632848" cy="6327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42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305177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834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63488"/>
            <a:ext cx="8642176" cy="648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30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35292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32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95692" y="773996"/>
            <a:ext cx="4362450" cy="573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88024" y="404664"/>
            <a:ext cx="1977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Южная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Америка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21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" t="5138" r="4271" b="4584"/>
          <a:stretch/>
        </p:blipFill>
        <p:spPr bwMode="auto">
          <a:xfrm>
            <a:off x="457200" y="352425"/>
            <a:ext cx="8296275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75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2" t="4949" b="6024"/>
          <a:stretch/>
        </p:blipFill>
        <p:spPr bwMode="auto">
          <a:xfrm>
            <a:off x="179512" y="476672"/>
            <a:ext cx="8820150" cy="610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619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260648"/>
            <a:ext cx="8425680" cy="6462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204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12" t="20833" r="4166" b="11806"/>
          <a:stretch/>
        </p:blipFill>
        <p:spPr bwMode="auto">
          <a:xfrm>
            <a:off x="395536" y="1196753"/>
            <a:ext cx="8018835" cy="5123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95900" y="5227215"/>
            <a:ext cx="93610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одержимое 3"/>
          <p:cNvSpPr txBox="1">
            <a:spLocks/>
          </p:cNvSpPr>
          <p:nvPr/>
        </p:nvSpPr>
        <p:spPr>
          <a:xfrm>
            <a:off x="5796136" y="6038358"/>
            <a:ext cx="28906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сайт «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http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://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pedsovet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su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/»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31779" y="0"/>
            <a:ext cx="2012221" cy="3125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260648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Найди кто на этом рисунке лишний?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583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332656"/>
            <a:ext cx="8588458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648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903296" cy="6677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183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037" y="836712"/>
            <a:ext cx="8494912" cy="477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357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053" y="548680"/>
            <a:ext cx="8602846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087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712490"/>
            <a:ext cx="831750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10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7984" y="166718"/>
            <a:ext cx="20576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Австралия.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1570" y="669375"/>
            <a:ext cx="5003079" cy="5714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385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410" y="476672"/>
            <a:ext cx="8618804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68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2025" y="260648"/>
            <a:ext cx="8064896" cy="626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364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25" r="7275"/>
          <a:stretch/>
        </p:blipFill>
        <p:spPr bwMode="auto">
          <a:xfrm>
            <a:off x="755576" y="404664"/>
            <a:ext cx="7632848" cy="613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538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0372" y="260648"/>
            <a:ext cx="8876124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888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2-tub-ru.yandex.net/i?id=431a71aa90f8105752bb0e735a3a915f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25548"/>
            <a:ext cx="8287003" cy="588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2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01" r="5605"/>
          <a:stretch/>
        </p:blipFill>
        <p:spPr bwMode="auto">
          <a:xfrm>
            <a:off x="3705225" y="548680"/>
            <a:ext cx="5026632" cy="5499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9075" y="548680"/>
            <a:ext cx="3486150" cy="5499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607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5292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273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142"/>
          <a:stretch/>
        </p:blipFill>
        <p:spPr bwMode="auto">
          <a:xfrm>
            <a:off x="539552" y="260648"/>
            <a:ext cx="8352928" cy="6278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239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4008" y="476672"/>
            <a:ext cx="2252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Антарктида.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60811" y="1143000"/>
            <a:ext cx="5048251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584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475" y="342900"/>
            <a:ext cx="840105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327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7848872" cy="5886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430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23243" cy="6317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660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260647"/>
            <a:ext cx="8424936" cy="6390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056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692696"/>
            <a:ext cx="8626476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88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24936" cy="631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796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077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63888" y="332656"/>
            <a:ext cx="16321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Евразия.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927884"/>
            <a:ext cx="8635628" cy="5237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725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89037"/>
            <a:ext cx="8725057" cy="6163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624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33" r="17478"/>
          <a:stretch/>
        </p:blipFill>
        <p:spPr bwMode="auto">
          <a:xfrm>
            <a:off x="251520" y="332656"/>
            <a:ext cx="8621919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046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8064896" cy="659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199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78" r="5110"/>
          <a:stretch/>
        </p:blipFill>
        <p:spPr bwMode="auto">
          <a:xfrm>
            <a:off x="395536" y="404664"/>
            <a:ext cx="8399245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586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640960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235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843977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672" y="476672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Помогите нам найти свой дом!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1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1085850"/>
            <a:ext cx="8277982" cy="5367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26064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Животный мир какого материка изображен на картинке?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58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82921"/>
            <a:ext cx="8280919" cy="6347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784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5896" y="370037"/>
            <a:ext cx="504056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утверждения верны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Большая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панда – редкий и мало изученный зверь Евразии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 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суровым условиям Африки приспособились очень немногие живые существа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Жирафы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обитают в Южной Америке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Виктория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редкое дерево, растущее в Северной Америке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Южной Америке обитает серая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агриппа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дровосек-титан – самые маленькие на свете насекомые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Эвкалипты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кенгуру – представители живой природы Австралии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Антарктиде из-за холода не могут жить никакие растения и животные.</a:t>
            </a:r>
          </a:p>
        </p:txBody>
      </p:sp>
    </p:spTree>
    <p:extLst>
      <p:ext uri="{BB962C8B-B14F-4D97-AF65-F5344CB8AC3E}">
        <p14:creationId xmlns:p14="http://schemas.microsoft.com/office/powerpoint/2010/main" val="156784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764704"/>
            <a:ext cx="4572000" cy="1176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Тема урока: </a:t>
            </a:r>
            <a:endParaRPr lang="ru-RU" b="1" dirty="0" smtClean="0"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«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Жизнь живых организмов на разных материках</a:t>
            </a:r>
            <a:r>
              <a:rPr lang="ru-RU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»</a:t>
            </a:r>
            <a:endParaRPr lang="ru-RU" sz="14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7" name="Shape 266"/>
          <p:cNvSpPr txBox="1"/>
          <p:nvPr/>
        </p:nvSpPr>
        <p:spPr>
          <a:xfrm>
            <a:off x="467544" y="5661689"/>
            <a:ext cx="8064896" cy="7920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1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Педагоги: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Сергеева Светлана Владимировна, учитель биологии высшей квалификационной категории;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Амиров</a:t>
            </a:r>
            <a:r>
              <a:rPr lang="ru-RU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Рустам </a:t>
            </a:r>
            <a:r>
              <a:rPr lang="ru-RU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Вагизович</a:t>
            </a:r>
            <a:r>
              <a:rPr lang="ru-RU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учитель географии I квалификационной категории</a:t>
            </a:r>
          </a:p>
        </p:txBody>
      </p:sp>
      <p:sp>
        <p:nvSpPr>
          <p:cNvPr id="8" name="Содержимое 3"/>
          <p:cNvSpPr txBox="1">
            <a:spLocks/>
          </p:cNvSpPr>
          <p:nvPr/>
        </p:nvSpPr>
        <p:spPr>
          <a:xfrm>
            <a:off x="6156176" y="6255846"/>
            <a:ext cx="28906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сайт «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http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://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pedsovet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su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/»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23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3768" y="1609556"/>
            <a:ext cx="60846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1. На примерах представителей материков рассмотреть биологическое разнообразные планеты Земля?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2.  Выяснить как организмы приспособились к жизни на разных материках?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404664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Рассмотреть богатство и биологическое разнообразие животного и растительного мира обитающих на различных материках планеты Земля.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96652"/>
            <a:ext cx="8136904" cy="610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429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279299"/>
              </p:ext>
            </p:extLst>
          </p:nvPr>
        </p:nvGraphicFramePr>
        <p:xfrm>
          <a:off x="1259631" y="1124745"/>
          <a:ext cx="6912768" cy="475253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04256"/>
                <a:gridCol w="2304256"/>
                <a:gridCol w="2304256"/>
              </a:tblGrid>
              <a:tr h="67893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Название материка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Растения материка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Животные материка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67893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Африка</a:t>
                      </a:r>
                    </a:p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67893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Северная Америка</a:t>
                      </a:r>
                    </a:p>
                    <a:p>
                      <a:pPr algn="ctr"/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67893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Южная Америка</a:t>
                      </a:r>
                    </a:p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67893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Австралия</a:t>
                      </a:r>
                    </a:p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67893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Антарктида</a:t>
                      </a:r>
                    </a:p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67893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Евразия</a:t>
                      </a:r>
                    </a:p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181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</TotalTime>
  <Words>256</Words>
  <Application>Microsoft Office PowerPoint</Application>
  <PresentationFormat>Экран (4:3)</PresentationFormat>
  <Paragraphs>52</Paragraphs>
  <Slides>59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User</cp:lastModifiedBy>
  <cp:revision>39</cp:revision>
  <dcterms:created xsi:type="dcterms:W3CDTF">2014-08-12T18:36:10Z</dcterms:created>
  <dcterms:modified xsi:type="dcterms:W3CDTF">2017-05-09T19:02:52Z</dcterms:modified>
</cp:coreProperties>
</file>