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1285859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Птицы зимой</a:t>
            </a: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птицы\i.jpg"/>
          <p:cNvPicPr>
            <a:picLocks noChangeAspect="1" noChangeArrowheads="1"/>
          </p:cNvPicPr>
          <p:nvPr/>
        </p:nvPicPr>
        <p:blipFill>
          <a:blip r:embed="rId2"/>
          <a:srcRect t="7895" b="2392"/>
          <a:stretch>
            <a:fillRect/>
          </a:stretch>
        </p:blipFill>
        <p:spPr bwMode="auto">
          <a:xfrm>
            <a:off x="214282" y="1142984"/>
            <a:ext cx="8715436" cy="55721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птицы\ив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475"/>
          <a:stretch>
            <a:fillRect/>
          </a:stretch>
        </p:blipFill>
        <p:spPr bwMode="auto">
          <a:xfrm>
            <a:off x="4500562" y="1928802"/>
            <a:ext cx="4000528" cy="34290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027" name="Picture 3" descr="C:\Documents and Settings\Admin\Рабочий стол\птицы\ку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4000529" cy="34290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Птицы зимой</a:t>
            </a:r>
            <a:endParaRPr lang="ru-RU" sz="7200" dirty="0"/>
          </a:p>
        </p:txBody>
      </p:sp>
      <p:pic>
        <p:nvPicPr>
          <p:cNvPr id="3074" name="Picture 2" descr="C:\Documents and Settings\Admin\Рабочий стол\птицы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3214678" cy="221457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3075" name="Picture 3" descr="C:\Documents and Settings\Admin\Рабочий стол\птицы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929066"/>
            <a:ext cx="3214678" cy="23574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3077" name="Picture 5" descr="C:\Documents and Settings\Admin\Рабочий стол\птицы\78a6b67060ee.jpg"/>
          <p:cNvPicPr>
            <a:picLocks noChangeAspect="1" noChangeArrowheads="1"/>
          </p:cNvPicPr>
          <p:nvPr/>
        </p:nvPicPr>
        <p:blipFill>
          <a:blip r:embed="rId4"/>
          <a:srcRect l="5199" t="7870" r="3825" b="7135"/>
          <a:stretch>
            <a:fillRect/>
          </a:stretch>
        </p:blipFill>
        <p:spPr bwMode="auto">
          <a:xfrm>
            <a:off x="4857752" y="1500174"/>
            <a:ext cx="3214678" cy="221455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3079" name="Picture 7" descr="C:\Documents and Settings\Admin\Рабочий стол\птицы\i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78288"/>
            <a:ext cx="3214678" cy="24082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Воробей</a:t>
            </a: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Синица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Дятел</a:t>
            </a:r>
            <a:endParaRPr lang="ru-RU" sz="72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Снегирь</a:t>
            </a:r>
            <a:endParaRPr lang="ru-RU" sz="72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0" y="1571612"/>
            <a:ext cx="5962365" cy="4357718"/>
          </a:xfr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Клёст</a:t>
            </a:r>
            <a:endParaRPr lang="ru-RU" sz="7200" dirty="0"/>
          </a:p>
        </p:txBody>
      </p:sp>
      <p:pic>
        <p:nvPicPr>
          <p:cNvPr id="6" name="Picture 2" descr="C:\Users\home\Pictures\птицы зимующие\95157238_large_pticy_zimoy_foto_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99439" y="862783"/>
            <a:ext cx="5145124" cy="6000793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Arial Black" pitchFamily="34" charset="0"/>
              </a:rPr>
              <a:t>Зимующие птицы</a:t>
            </a:r>
            <a:endParaRPr lang="ru-RU" sz="66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736"/>
            <a:ext cx="2952771" cy="2214578"/>
          </a:xfrm>
          <a:ln w="28575">
            <a:solidFill>
              <a:srgbClr val="002060"/>
            </a:solidFill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428736"/>
            <a:ext cx="2898894" cy="221457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929066"/>
            <a:ext cx="3000396" cy="235745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3929066"/>
            <a:ext cx="2928958" cy="257176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857496"/>
            <a:ext cx="3000396" cy="235745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</TotalTime>
  <Words>11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Птицы зимой</vt:lpstr>
      <vt:lpstr>Слайд 2</vt:lpstr>
      <vt:lpstr>Птицы зимой</vt:lpstr>
      <vt:lpstr>Воробей</vt:lpstr>
      <vt:lpstr>Синица</vt:lpstr>
      <vt:lpstr>Дятел</vt:lpstr>
      <vt:lpstr>Снегирь</vt:lpstr>
      <vt:lpstr>Клёст</vt:lpstr>
      <vt:lpstr>Зимующие птицы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2017-03-30T18:09:42Z</dcterms:modified>
</cp:coreProperties>
</file>