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ople.su/images/catalog/main/npid_8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93843"/>
            <a:ext cx="3857652" cy="49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9058" y="285728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Евгений Иванович Носов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429256" y="5964485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(1925-2002)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8600" y="4214818"/>
            <a:ext cx="3914772" cy="17859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учитель русского языка и литературы МБОУ Школы №91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г.о. Самара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Кондратьева Антонина Алексеевна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142984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Мир, в котором мы живём. 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Презентация </a:t>
            </a:r>
            <a:r>
              <a:rPr lang="ru-RU" sz="2800" dirty="0" smtClean="0">
                <a:solidFill>
                  <a:srgbClr val="002060"/>
                </a:solidFill>
              </a:rPr>
              <a:t>к уроку литературы в 7 классе по рассказу Е.Носова «Кукла»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3-tub-ru.yandex.net/i?id=165f4b68624d06395061385da016a27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55" y="161408"/>
            <a:ext cx="2073181" cy="29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lit.1september.ru/2010/08/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lit.1september.ru/2010/08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68960"/>
            <a:ext cx="3482317" cy="36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3-tub-ru.yandex.net/i?id=d8f2197494001dd3a026f0023d0049c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890" y="3068960"/>
            <a:ext cx="4875246" cy="36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160338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Евге́ний</a:t>
            </a:r>
            <a:r>
              <a:rPr lang="ru-RU" sz="3600" dirty="0"/>
              <a:t> </a:t>
            </a:r>
            <a:r>
              <a:rPr lang="ru-RU" sz="3600" dirty="0" err="1"/>
              <a:t>Ива́нович</a:t>
            </a:r>
            <a:r>
              <a:rPr lang="ru-RU" sz="3600" dirty="0"/>
              <a:t> </a:t>
            </a:r>
            <a:r>
              <a:rPr lang="ru-RU" sz="3600" dirty="0" err="1"/>
              <a:t>Но́сов</a:t>
            </a:r>
            <a:r>
              <a:rPr lang="ru-RU" sz="3600" dirty="0"/>
              <a:t> (1925—2002) — </a:t>
            </a:r>
            <a:r>
              <a:rPr lang="ru-RU" sz="3600"/>
              <a:t>русский </a:t>
            </a:r>
            <a:r>
              <a:rPr lang="ru-RU" sz="3600" smtClean="0"/>
              <a:t>и </a:t>
            </a:r>
            <a:r>
              <a:rPr lang="ru-RU" sz="3600" dirty="0"/>
              <a:t>советский писатель. Герой Социалистического Труда (1990).</a:t>
            </a:r>
          </a:p>
        </p:txBody>
      </p:sp>
    </p:spTree>
    <p:extLst>
      <p:ext uri="{BB962C8B-B14F-4D97-AF65-F5344CB8AC3E}">
        <p14:creationId xmlns:p14="http://schemas.microsoft.com/office/powerpoint/2010/main" xmlns="" val="27041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1959 году он написал прекрасное произведение «Кукла», которое стоит прочитать, чтобы понимать его отношение к хулиганству и многим </a:t>
            </a:r>
            <a:r>
              <a:rPr lang="ru-RU" sz="3200" dirty="0" smtClean="0"/>
              <a:t>вопросам нравственности.</a:t>
            </a:r>
            <a:endParaRPr lang="ru-RU" sz="3200" dirty="0"/>
          </a:p>
        </p:txBody>
      </p:sp>
      <p:pic>
        <p:nvPicPr>
          <p:cNvPr id="3074" name="Picture 2" descr="http://www.booksiti.net.ru/books/45694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9425"/>
            <a:ext cx="3024336" cy="47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3422"/>
            <a:ext cx="2050516" cy="27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hqwallpapers.ru/wallpapers/3d/grant-ekolog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066" y="4221088"/>
            <a:ext cx="4012480" cy="23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77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opennov.ru/files/news/676cfa68cbc8bb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966" y="3531625"/>
            <a:ext cx="5184576" cy="29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1-tub-ru.yandex.net/i?id=073854bcd0aa18b27eb28d23cb61384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859" cy="34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3-tub-ru.yandex.net/i?id=12d59b05f310801a82ee305af8a5f05d&amp;n=33&amp;h=215&amp;w=2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909" y="94773"/>
            <a:ext cx="4246571" cy="33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2-tub-ru.yandex.net/i?id=02c405ba2f76448dc49dce0aa50b36d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0280"/>
            <a:ext cx="5413446" cy="30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6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DSC09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Сбережём родную природу для потомков!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Учитель\Desktop\102390075_0_db232_a27bf38b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102389380_0_db231_851b366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9"/>
            <a:ext cx="864399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Учитель\Desktop\102389753_0_db215_530d671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Красавица Самара на  матушке Волге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\Desktop\4882da8785b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64399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106</TotalTime>
  <Words>100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Слайд 1</vt:lpstr>
      <vt:lpstr>Слайд 2</vt:lpstr>
      <vt:lpstr>Слайд 3</vt:lpstr>
      <vt:lpstr>Слайд 4</vt:lpstr>
      <vt:lpstr>Слайд 5</vt:lpstr>
      <vt:lpstr>Сбережём родную природу для потомков!</vt:lpstr>
      <vt:lpstr>Слайд 7</vt:lpstr>
      <vt:lpstr>Слайд 8</vt:lpstr>
      <vt:lpstr>     Красавица Самара на  матушке Волге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Никола́й Никола́евич Но́сов</dc:title>
  <dc:creator>User</dc:creator>
  <cp:lastModifiedBy>Учитель</cp:lastModifiedBy>
  <cp:revision>11</cp:revision>
  <dcterms:created xsi:type="dcterms:W3CDTF">2017-03-09T17:35:35Z</dcterms:created>
  <dcterms:modified xsi:type="dcterms:W3CDTF">2017-04-03T07:57:13Z</dcterms:modified>
</cp:coreProperties>
</file>