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7" r:id="rId5"/>
    <p:sldId id="266" r:id="rId6"/>
    <p:sldId id="268" r:id="rId7"/>
    <p:sldId id="269" r:id="rId8"/>
    <p:sldId id="290" r:id="rId9"/>
    <p:sldId id="291" r:id="rId10"/>
    <p:sldId id="296" r:id="rId11"/>
    <p:sldId id="276" r:id="rId12"/>
    <p:sldId id="280" r:id="rId13"/>
    <p:sldId id="278" r:id="rId14"/>
    <p:sldId id="279" r:id="rId15"/>
    <p:sldId id="281" r:id="rId16"/>
    <p:sldId id="270" r:id="rId17"/>
    <p:sldId id="273" r:id="rId18"/>
    <p:sldId id="29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780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8BDF-9E2F-4766-BF6A-619FB4B10F47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009C-9A4F-4328-939C-00D00D6FD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085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8BDF-9E2F-4766-BF6A-619FB4B10F47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009C-9A4F-4328-939C-00D00D6FD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555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8BDF-9E2F-4766-BF6A-619FB4B10F47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009C-9A4F-4328-939C-00D00D6FD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241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8BDF-9E2F-4766-BF6A-619FB4B10F47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009C-9A4F-4328-939C-00D00D6FD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7747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8BDF-9E2F-4766-BF6A-619FB4B10F47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009C-9A4F-4328-939C-00D00D6FD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65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8BDF-9E2F-4766-BF6A-619FB4B10F47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009C-9A4F-4328-939C-00D00D6FD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084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8BDF-9E2F-4766-BF6A-619FB4B10F47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009C-9A4F-4328-939C-00D00D6FD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642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8BDF-9E2F-4766-BF6A-619FB4B10F47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009C-9A4F-4328-939C-00D00D6FD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091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8BDF-9E2F-4766-BF6A-619FB4B10F47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009C-9A4F-4328-939C-00D00D6FD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491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8BDF-9E2F-4766-BF6A-619FB4B10F47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009C-9A4F-4328-939C-00D00D6FD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581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48BDF-9E2F-4766-BF6A-619FB4B10F47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009C-9A4F-4328-939C-00D00D6FD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582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48BDF-9E2F-4766-BF6A-619FB4B10F47}" type="datetimeFigureOut">
              <a:rPr lang="ru-RU" smtClean="0"/>
              <a:pPr/>
              <a:t>03.04.2017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009C-9A4F-4328-939C-00D00D6FDE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946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6274" y="320633"/>
            <a:ext cx="10711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>
                <a:solidFill>
                  <a:schemeClr val="bg1">
                    <a:lumMod val="95000"/>
                  </a:schemeClr>
                </a:solidFill>
              </a:rPr>
              <a:t>Celebrating Christmas and  New Year around the world</a:t>
            </a:r>
            <a:endParaRPr lang="ru-RU" sz="3600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5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0"/>
            <a:ext cx="9806940" cy="6858000"/>
          </a:xfrm>
        </p:spPr>
      </p:pic>
    </p:spTree>
    <p:extLst>
      <p:ext uri="{BB962C8B-B14F-4D97-AF65-F5344CB8AC3E}">
        <p14:creationId xmlns:p14="http://schemas.microsoft.com/office/powerpoint/2010/main" val="341229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3202" y="439387"/>
            <a:ext cx="5723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to China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150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22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90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08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24" y="0"/>
            <a:ext cx="104384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1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7205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2743202" y="439387"/>
            <a:ext cx="57239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to Spain 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775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29144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6477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821" y="0"/>
            <a:ext cx="6305797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boj_chasov_zvuk_chasov_tipo_12_chasov_(NaitiMP3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774379" y="5950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36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002"/>
            <a:ext cx="12192000" cy="6858000"/>
          </a:xfrm>
          <a:prstGeom prst="rect">
            <a:avLst/>
          </a:prstGeom>
        </p:spPr>
      </p:pic>
      <p:sp>
        <p:nvSpPr>
          <p:cNvPr id="4" name="Стрелка: вправо с вырезом 3"/>
          <p:cNvSpPr/>
          <p:nvPr/>
        </p:nvSpPr>
        <p:spPr>
          <a:xfrm rot="10266135">
            <a:off x="1074151" y="2707755"/>
            <a:ext cx="3677665" cy="448710"/>
          </a:xfrm>
          <a:prstGeom prst="notchedRightArrow">
            <a:avLst>
              <a:gd name="adj1" fmla="val 50000"/>
              <a:gd name="adj2" fmla="val 129364"/>
            </a:avLst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: вправо с вырезом 5"/>
          <p:cNvSpPr/>
          <p:nvPr/>
        </p:nvSpPr>
        <p:spPr>
          <a:xfrm rot="20007137">
            <a:off x="730016" y="3606262"/>
            <a:ext cx="4402476" cy="392897"/>
          </a:xfrm>
          <a:prstGeom prst="notchedRightArrow">
            <a:avLst>
              <a:gd name="adj1" fmla="val 50000"/>
              <a:gd name="adj2" fmla="val 129364"/>
            </a:avLst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с вырезом 6"/>
          <p:cNvSpPr/>
          <p:nvPr/>
        </p:nvSpPr>
        <p:spPr>
          <a:xfrm rot="738869">
            <a:off x="933144" y="3926381"/>
            <a:ext cx="6877366" cy="418331"/>
          </a:xfrm>
          <a:prstGeom prst="notchedRightArrow">
            <a:avLst>
              <a:gd name="adj1" fmla="val 50000"/>
              <a:gd name="adj2" fmla="val 146517"/>
            </a:avLst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право с вырезом 8"/>
          <p:cNvSpPr/>
          <p:nvPr/>
        </p:nvSpPr>
        <p:spPr>
          <a:xfrm rot="10800000">
            <a:off x="967652" y="4997669"/>
            <a:ext cx="6693444" cy="448710"/>
          </a:xfrm>
          <a:prstGeom prst="notchedRightArrow">
            <a:avLst>
              <a:gd name="adj1" fmla="val 50000"/>
              <a:gd name="adj2" fmla="val 129364"/>
            </a:avLst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652976" y="2252086"/>
            <a:ext cx="1443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Moscow</a:t>
            </a:r>
          </a:p>
          <a:p>
            <a:r>
              <a:rPr lang="en-US" b="1" dirty="0"/>
              <a:t>School #1239</a:t>
            </a:r>
            <a:endParaRPr lang="ru-RU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12953" y="2368202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53729" y="1952703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61096" y="4355418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257" y="477091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919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extBox 5"/>
          <p:cNvSpPr txBox="1"/>
          <p:nvPr/>
        </p:nvSpPr>
        <p:spPr>
          <a:xfrm>
            <a:off x="1235034" y="439387"/>
            <a:ext cx="8419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Welcome to Great Britain </a:t>
            </a:r>
            <a:endParaRPr lang="ru-RU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480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73546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hristmas_Carol_Silent_Night_Holy_Night_minus_(mp3.c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158846" y="5879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9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3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611875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533" y="0"/>
            <a:ext cx="12942237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8304244" y="3573016"/>
            <a:ext cx="38877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Сервировка – красивое и удобное расположение блюд и приборов на столе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14" y="145798"/>
            <a:ext cx="8640959" cy="64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16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84" y="332657"/>
            <a:ext cx="12016011" cy="5998157"/>
          </a:xfrm>
        </p:spPr>
      </p:pic>
    </p:spTree>
    <p:extLst>
      <p:ext uri="{BB962C8B-B14F-4D97-AF65-F5344CB8AC3E}">
        <p14:creationId xmlns:p14="http://schemas.microsoft.com/office/powerpoint/2010/main" val="190314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37</Words>
  <Application>Microsoft Office PowerPoint</Application>
  <PresentationFormat>Широкоэкранный</PresentationFormat>
  <Paragraphs>11</Paragraphs>
  <Slides>18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Андрей марьин</dc:creator>
  <cp:lastModifiedBy>Ирина Гаврилова</cp:lastModifiedBy>
  <cp:revision>32</cp:revision>
  <dcterms:created xsi:type="dcterms:W3CDTF">2016-12-08T18:45:30Z</dcterms:created>
  <dcterms:modified xsi:type="dcterms:W3CDTF">2017-04-03T13:18:49Z</dcterms:modified>
</cp:coreProperties>
</file>