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A3C82-B5FC-416A-864A-E12AC2332525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C8FA9-E799-454B-941C-B7EC43A98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97BCE-D20A-43AC-A652-B4F5A71D23FA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B48D1-348D-4963-8A91-72FA4E973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5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5E3E7-D5E0-4DF9-976D-D8FC2C0A0920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36DB-4F0E-4EB6-857E-24F92F1800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1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D9F00-B52A-4139-82DF-CB4DA0DE7463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E4846-5C73-4432-8B69-0C54F4EC42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B45F7-5ADE-41E1-9036-3DEBA7AD6334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0B135-0078-4799-9357-C08B84625B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3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6CEEA-A46A-4B60-B69B-CA2DB41A7127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E540B-BC1D-46BF-B0E0-916415E96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BA9FC-0CA6-4983-816C-623B2F8CA33E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467F2-CF66-4FF3-A6D1-A71A4D39B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1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AB8DF-0341-4F74-86DB-4F65A9F087AD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6C67A-5949-423C-8870-8BCF455D25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148F-1323-42A9-B36F-38D2F6B728E8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8404E-B0A0-43F1-A6D4-E5EF6C46A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CD2DE0-3C16-4FAA-934B-0FDACD07067E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28047B-FD5D-4981-ACE0-6AAC333D5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B9852-5020-4350-940A-B2C57C4CB569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43C5C-A0A9-4E59-9F05-44AABDD10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DE285D-79F2-4640-A962-89FE5D3FE377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41B186-F46C-4AD7-9137-C2B662E95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1970" y="1484784"/>
            <a:ext cx="3786188" cy="47021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пчёлка на цветок,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Опустила хоботок,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Подлетает к ней комар: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Что ты ищешь там?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Нектар.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тебе не надоело?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наскучило искать?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Нет!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Тому, кто занят делом,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Просто некогда скучать!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Г.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Ладонщиков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24936" cy="46805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сказочном лесу жила маленькая пчёлка. Каждый летний день она просыпалась и летела на цветочную поляну. Трудолюбивая пчёлка собирала нектар и ухаживала за цветами.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67544" y="1845734"/>
            <a:ext cx="8136903" cy="40233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В. Осеева «Синие листья»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Л. Толстой «Два товарища»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В. Драгунский «Друзья познаются в беде»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А. Митта «Шар в окошке»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 С. Маршак «Друзья-товарищи»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Автор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Название произведения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Тема текста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Основная мысль текста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Главное переживание автора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424936" cy="373532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8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Дружба- это….?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86604"/>
            <a:ext cx="8568951" cy="145075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Толковый словарь русского языка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23528" y="2780928"/>
            <a:ext cx="8568951" cy="33123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отношения между кем-либо, основанные на взаимной привязанности, духовной близости, общности интересов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C:\Users\User\Pictures\klubb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713787" cy="6519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C:\Users\User\Pictures\db555gelf1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5888"/>
            <a:ext cx="8135938" cy="6624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ииии</a:t>
            </a:r>
            <a:endParaRPr lang="ru-RU" cap="none" smtClean="0">
              <a:effectLst/>
            </a:endParaRPr>
          </a:p>
        </p:txBody>
      </p:sp>
      <p:pic>
        <p:nvPicPr>
          <p:cNvPr id="2" name="TRIM_20160213_1609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83" y="260648"/>
            <a:ext cx="9052434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</TotalTime>
  <Words>172</Words>
  <Application>Microsoft Office PowerPoint</Application>
  <PresentationFormat>Экран (4:3)</PresentationFormat>
  <Paragraphs>29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Medium</vt:lpstr>
      <vt:lpstr>Times New Roman</vt:lpstr>
      <vt:lpstr>Ретро</vt:lpstr>
      <vt:lpstr>Презентация PowerPoint</vt:lpstr>
      <vt:lpstr>В сказочном лесу жила маленькая пчёлка. Каждый летний день она просыпалась и летела на цветочную поляну. Трудолюбивая пчёлка собирала нектар и ухаживала за цветами.</vt:lpstr>
      <vt:lpstr>Групповая работа</vt:lpstr>
      <vt:lpstr>План работы:</vt:lpstr>
      <vt:lpstr>Презентация PowerPoint</vt:lpstr>
      <vt:lpstr>Толковый словарь русского языка</vt:lpstr>
      <vt:lpstr>Презентация PowerPoint</vt:lpstr>
      <vt:lpstr>Презентация PowerPoint</vt:lpstr>
      <vt:lpstr>ииии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2016-02-23T17:26:43Z</dcterms:created>
  <dcterms:modified xsi:type="dcterms:W3CDTF">2016-02-25T13:05:45Z</dcterms:modified>
</cp:coreProperties>
</file>