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1" r:id="rId5"/>
    <p:sldId id="262" r:id="rId6"/>
    <p:sldId id="264" r:id="rId7"/>
    <p:sldId id="283" r:id="rId8"/>
    <p:sldId id="268" r:id="rId9"/>
    <p:sldId id="265" r:id="rId10"/>
    <p:sldId id="267" r:id="rId11"/>
    <p:sldId id="284" r:id="rId12"/>
    <p:sldId id="269" r:id="rId13"/>
    <p:sldId id="270" r:id="rId14"/>
    <p:sldId id="274" r:id="rId15"/>
    <p:sldId id="272" r:id="rId16"/>
    <p:sldId id="273" r:id="rId17"/>
    <p:sldId id="277" r:id="rId18"/>
    <p:sldId id="279" r:id="rId19"/>
    <p:sldId id="280" r:id="rId20"/>
    <p:sldId id="281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3006334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Казачьи Посиделки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8" name="Picture 4" descr="http://forumimage.ru/uploads/20110729/131193868001001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888432" cy="3041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hotolife.do.am/_nw/0/73798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450" y="3573016"/>
            <a:ext cx="4320480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6209/86441892.2c6/0_9adb5_6e835de4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450" y="300089"/>
            <a:ext cx="3816424" cy="2948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03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ile.mobilmusic.ru/56/b7/2a/728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8640"/>
            <a:ext cx="4176465" cy="3155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казачьи посиделки\казачья горница\89643551__723034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382" y="3356992"/>
            <a:ext cx="5592762" cy="3384375"/>
          </a:xfrm>
          <a:prstGeom prst="rect">
            <a:avLst/>
          </a:prstGeom>
          <a:noFill/>
        </p:spPr>
      </p:pic>
      <p:pic>
        <p:nvPicPr>
          <p:cNvPr id="3075" name="Picture 3" descr="G:\казачьи посиделки\казачья горница\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8037" y="188640"/>
            <a:ext cx="4224470" cy="3168352"/>
          </a:xfrm>
          <a:prstGeom prst="rect">
            <a:avLst/>
          </a:prstGeom>
          <a:noFill/>
        </p:spPr>
      </p:pic>
      <p:pic>
        <p:nvPicPr>
          <p:cNvPr id="3077" name="Picture 5" descr="G:\казачьи посиделки\казачья горница\1743790_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56992"/>
            <a:ext cx="4427984" cy="3418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02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ся\Desktop\донские каза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60" y="397913"/>
            <a:ext cx="8323420" cy="583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kylikschool.ucoz.ru/myzei/ruc_iz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6156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27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-im.kinopoisk.ru/im/kadr/1/2/9/kinopoisk.ru-Mikhail-Sholokhov-1291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0071"/>
            <a:ext cx="4021442" cy="5721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sholokhov.ru/files/458/gallery/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929"/>
            <a:ext cx="4103976" cy="5899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06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ussian7.ru/wp-content/uploads/2014/07/d3a0f3858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27" y="764704"/>
            <a:ext cx="8581021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41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lin-demianovo.ru/wp-content/uploads/2011/02/serga-1265039391_-m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888432" cy="5196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Гончаровы\Desktop\казачья горница\i (1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4032448" cy="2688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09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Гончаровы\Desktop\казачья горница\86466719_large_ris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424561" cy="3616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казачьи посиделки\казачья горница\запон фарт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8876" y="3212976"/>
            <a:ext cx="4752528" cy="3168352"/>
          </a:xfrm>
          <a:prstGeom prst="rect">
            <a:avLst/>
          </a:prstGeom>
          <a:noFill/>
        </p:spPr>
      </p:pic>
      <p:pic>
        <p:nvPicPr>
          <p:cNvPr id="4099" name="Picture 3" descr="G:\казачьи посиделки\казачья горница\i (2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-11099"/>
            <a:ext cx="2088232" cy="3011874"/>
          </a:xfrm>
          <a:prstGeom prst="rect">
            <a:avLst/>
          </a:prstGeom>
          <a:noFill/>
        </p:spPr>
      </p:pic>
      <p:pic>
        <p:nvPicPr>
          <p:cNvPr id="4100" name="Picture 4" descr="G:\казачьи посиделки\казачья горница\полушал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849638"/>
            <a:ext cx="2232248" cy="2790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31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hoto-don.ru/photo/loshadikoni/loshadi-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85592"/>
            <a:ext cx="4765970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казачьи посиделки\казачья горница\gerd_d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95" y="160891"/>
            <a:ext cx="1799809" cy="1971965"/>
          </a:xfrm>
          <a:prstGeom prst="rect">
            <a:avLst/>
          </a:prstGeom>
          <a:noFill/>
        </p:spPr>
      </p:pic>
      <p:pic>
        <p:nvPicPr>
          <p:cNvPr id="5123" name="Picture 3" descr="G:\казачьи посиделки\казачья горница\tmp7ptQmD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0"/>
            <a:ext cx="6010275" cy="3324225"/>
          </a:xfrm>
          <a:prstGeom prst="rect">
            <a:avLst/>
          </a:prstGeom>
          <a:noFill/>
        </p:spPr>
      </p:pic>
      <p:pic>
        <p:nvPicPr>
          <p:cNvPr id="5125" name="Picture 5" descr="G:\казачьи посиделки\казачья горница\i (2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591874"/>
            <a:ext cx="2592288" cy="1994068"/>
          </a:xfrm>
          <a:prstGeom prst="rect">
            <a:avLst/>
          </a:prstGeom>
          <a:noFill/>
        </p:spPr>
      </p:pic>
      <p:pic>
        <p:nvPicPr>
          <p:cNvPr id="5126" name="Picture 6" descr="G:\казачьи посиделки\казачья горница\i (2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327183"/>
            <a:ext cx="1368152" cy="1954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98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kino-teatr.ru/movie/kadr/4270/44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08" y="468292"/>
            <a:ext cx="7981635" cy="5939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53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kino-teatr.ru/acter/album/1739/21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3687"/>
            <a:ext cx="7834899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16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ончаровы\Desktop\казачья горница\414528_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57618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3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kinofilms.tv/images/films/27/26459/pict/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20880" cy="5884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41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264" y="1196752"/>
            <a:ext cx="432048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 descr="D:\Елена\шолохов\шолох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3096344" cy="5013176"/>
          </a:xfrm>
          <a:prstGeom prst="rect">
            <a:avLst/>
          </a:prstGeom>
          <a:noFill/>
        </p:spPr>
      </p:pic>
      <p:pic>
        <p:nvPicPr>
          <p:cNvPr id="8196" name="Picture 4" descr="Тихий Дон. Роман в 2-х томах. Том 1 - Шолохов Михаил Алексан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16632"/>
            <a:ext cx="1905000" cy="2981326"/>
          </a:xfrm>
          <a:prstGeom prst="rect">
            <a:avLst/>
          </a:prstGeom>
          <a:noFill/>
        </p:spPr>
      </p:pic>
      <p:pic>
        <p:nvPicPr>
          <p:cNvPr id="8198" name="Picture 6" descr="Купить Донские рассказы в Москве - Я Покупа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728" y="2996952"/>
            <a:ext cx="2448272" cy="3985559"/>
          </a:xfrm>
          <a:prstGeom prst="rect">
            <a:avLst/>
          </a:prstGeom>
          <a:noFill/>
        </p:spPr>
      </p:pic>
      <p:pic>
        <p:nvPicPr>
          <p:cNvPr id="8200" name="Picture 8" descr="PlayerBook - бесплатно скачать аудиокниги видеоуроки литератур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60649"/>
            <a:ext cx="3233511" cy="3816424"/>
          </a:xfrm>
          <a:prstGeom prst="rect">
            <a:avLst/>
          </a:prstGeom>
          <a:noFill/>
        </p:spPr>
      </p:pic>
      <p:pic>
        <p:nvPicPr>
          <p:cNvPr id="8202" name="Picture 10" descr="Михайл Шолохов. Книги, рецензии, отзыв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884171"/>
            <a:ext cx="2160240" cy="2851517"/>
          </a:xfrm>
          <a:prstGeom prst="rect">
            <a:avLst/>
          </a:prstGeom>
          <a:noFill/>
        </p:spPr>
      </p:pic>
      <p:pic>
        <p:nvPicPr>
          <p:cNvPr id="8204" name="Picture 12" descr="&quot;Судьба человека&quot;. Произведение состоит преимущественно из солдатских разговоров и баек, перенасыщенных балагурством. В целом н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4172966"/>
            <a:ext cx="2016224" cy="2685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Гончаровы\Desktop\казачья горница\pic-1090-1313562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88730" cy="6291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33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avushenko.ru/upload/exhibit/p_118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790" y="260648"/>
            <a:ext cx="3961207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najboljicajevi.com/wp-content/uploads/2014/08/lekovita-svojstva-kamilica-ca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4102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Гончаровы\Desktop\казачья горница\1513474-fde7384b8a749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910" y="3309570"/>
            <a:ext cx="4191688" cy="3143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45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hozyaushka.org/uploads/taginator/Nov-2013/sup-s-baraninoj-recept-s-fot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www.latoro.ru/oboi/food/9668-oboi-dlya-rabochego-stola-grechnevaya-kas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.lady.ru/data/aphoto/5/3/6/60191/main/f40b51d0a6e219e4e60be1e750bd1c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723" y="288396"/>
            <a:ext cx="3987676" cy="3117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encrypted-tbn3.gstatic.com/images?q=tbn:ANd9GcTW-fHHTfe2u99dZwaMhfmsNbbYGLAeDIMsvkowksej_Mp3odI3Q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294205" cy="246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encrypted-tbn1.gstatic.com/images?q=tbn:ANd9GcT-xgJazxN9SucOcnoAtne4dPWoNpRH8ncffn6Fe2b1jtonOPC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2901684" cy="2107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14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kazachiya-diaspora.com/sites/default/files/14334602747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379578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s4966.vk.me/g4261207/a_602200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5217" y="706000"/>
            <a:ext cx="3681932" cy="5301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8864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Соберись быстрее в поход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5127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зачьи посиделки\казачья горница\i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6632"/>
            <a:ext cx="5472608" cy="3648405"/>
          </a:xfrm>
          <a:prstGeom prst="rect">
            <a:avLst/>
          </a:prstGeom>
          <a:noFill/>
        </p:spPr>
      </p:pic>
      <p:pic>
        <p:nvPicPr>
          <p:cNvPr id="4" name="Picture 2" descr="G:\казачьи посиделки\казачья горница\i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3501" y="3429000"/>
            <a:ext cx="5299789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history-kuban.ucoz.ru/_ph/3/318555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692696"/>
            <a:ext cx="8457889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26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g-fotki.yandex.ru/get/6500/11383126.61/0_933ad_7da3b61a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3104" y="188640"/>
            <a:ext cx="9135584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69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151</TotalTime>
  <Words>6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Казачьи Посиделки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Казачьи Посиделки</dc:title>
  <dc:creator>Гончаровы</dc:creator>
  <cp:lastModifiedBy>Вася</cp:lastModifiedBy>
  <cp:revision>31</cp:revision>
  <dcterms:created xsi:type="dcterms:W3CDTF">2014-12-08T16:16:01Z</dcterms:created>
  <dcterms:modified xsi:type="dcterms:W3CDTF">2014-12-15T22:38:23Z</dcterms:modified>
</cp:coreProperties>
</file>