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9" r:id="rId4"/>
    <p:sldId id="258" r:id="rId5"/>
    <p:sldId id="266" r:id="rId6"/>
    <p:sldId id="274" r:id="rId7"/>
    <p:sldId id="267" r:id="rId8"/>
    <p:sldId id="269" r:id="rId9"/>
    <p:sldId id="270" r:id="rId10"/>
    <p:sldId id="268" r:id="rId11"/>
    <p:sldId id="273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836712"/>
            <a:ext cx="6912768" cy="5112568"/>
          </a:xfrm>
        </p:spPr>
      </p:pic>
    </p:spTree>
    <p:extLst>
      <p:ext uri="{BB962C8B-B14F-4D97-AF65-F5344CB8AC3E}">
        <p14:creationId xmlns:p14="http://schemas.microsoft.com/office/powerpoint/2010/main" xmlns="" val="33053818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982" y="0"/>
            <a:ext cx="4852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462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3" t="14730" r="-2223" b="-14730"/>
          <a:stretch/>
        </p:blipFill>
        <p:spPr>
          <a:xfrm>
            <a:off x="899592" y="809326"/>
            <a:ext cx="7381328" cy="60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323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733425"/>
            <a:ext cx="7620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635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982" y="0"/>
            <a:ext cx="4852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4924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" r="2833"/>
          <a:stretch>
            <a:fillRect/>
          </a:stretch>
        </p:blipFill>
        <p:spPr>
          <a:xfrm>
            <a:off x="1403648" y="836712"/>
            <a:ext cx="6566520" cy="5338936"/>
          </a:xfrm>
        </p:spPr>
      </p:pic>
    </p:spTree>
    <p:extLst>
      <p:ext uri="{BB962C8B-B14F-4D97-AF65-F5344CB8AC3E}">
        <p14:creationId xmlns:p14="http://schemas.microsoft.com/office/powerpoint/2010/main" xmlns="" val="25789322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" r="2833"/>
          <a:stretch>
            <a:fillRect/>
          </a:stretch>
        </p:blipFill>
        <p:spPr>
          <a:xfrm>
            <a:off x="971600" y="1052736"/>
            <a:ext cx="7272808" cy="4968552"/>
          </a:xfrm>
        </p:spPr>
      </p:pic>
    </p:spTree>
    <p:extLst>
      <p:ext uri="{BB962C8B-B14F-4D97-AF65-F5344CB8AC3E}">
        <p14:creationId xmlns:p14="http://schemas.microsoft.com/office/powerpoint/2010/main" xmlns="" val="16442525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" r="2833"/>
          <a:stretch>
            <a:fillRect/>
          </a:stretch>
        </p:blipFill>
        <p:spPr>
          <a:xfrm>
            <a:off x="1187624" y="692696"/>
            <a:ext cx="6840760" cy="5184576"/>
          </a:xfrm>
        </p:spPr>
      </p:pic>
    </p:spTree>
    <p:extLst>
      <p:ext uri="{BB962C8B-B14F-4D97-AF65-F5344CB8AC3E}">
        <p14:creationId xmlns:p14="http://schemas.microsoft.com/office/powerpoint/2010/main" xmlns="" val="1470697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733425"/>
            <a:ext cx="7620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3606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68" y="733048"/>
            <a:ext cx="7621064" cy="53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1717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68" y="733048"/>
            <a:ext cx="7621064" cy="53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2160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68" y="733048"/>
            <a:ext cx="7621064" cy="53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7165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982" y="0"/>
            <a:ext cx="4852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1365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учитель</cp:lastModifiedBy>
  <cp:revision>14</cp:revision>
  <dcterms:created xsi:type="dcterms:W3CDTF">2017-01-20T08:03:52Z</dcterms:created>
  <dcterms:modified xsi:type="dcterms:W3CDTF">2017-01-24T13:12:46Z</dcterms:modified>
</cp:coreProperties>
</file>