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90" r:id="rId5"/>
    <p:sldId id="316" r:id="rId6"/>
    <p:sldId id="314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647C6A-367C-4FA3-974B-7EDFAE4F011D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2A4EBCC-39D1-473D-8BA8-3FE7CE0D9D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A9AE-FA4E-42BB-8CD5-3569209F57D7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9E92A-5170-49DA-81E3-ADE11FFAEB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6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F35B-E138-48AB-A056-9FEDE1172EC5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E02B-0B99-4C8F-9D68-72BB25AA4C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3744-A8D5-4034-AAF3-DC4019E6902E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7D8A4-36EA-42BA-AD83-F646351D4A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8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5567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3630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9436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2841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3544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2624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0694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14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2D2E-A6D6-4306-8248-D199103074B9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EFF0A-138E-4C9A-97DF-2868625DA2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5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047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9290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30.03.2017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1850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F0555-E9F1-42F3-94DE-B5E3FAFE31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20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B304-7A07-49C7-9050-8AD4FAA74B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26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4857-DC87-4FB0-9B65-5B1C5E8B37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88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A62B-88C8-4F9F-9C51-F6E361206D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0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D97F-A366-4620-9762-E9DE102D9E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12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4156-5D8A-4C44-AEFB-E412415058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94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FBC5-322D-4AC5-A188-F93479D531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8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6CFB-752A-4139-9805-BEFFD9471CA0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F2CE3-F5C9-45F9-A0A5-2B0B4AD651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21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331F-9364-47DC-AB01-31FBA8D21B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56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F7A3-2611-4AC9-B84A-6C06A7428A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56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68A2-BC23-45A0-872A-FFFB83174A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34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57D5-0E79-4623-A286-CD3F4129D3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6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F453-DEEA-4CD9-93A2-3913AEE34C8F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B049E-AE6E-4B8B-BC99-EF0EF229EA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1A2C-15E3-4CB2-8612-1E43345ACBDA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F392-B46D-4E17-B83C-75859AD4D6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4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155E-1646-48CD-855D-B0A814FC7241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5A0A-F487-4843-9DF9-AA5C12614A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43C3-F031-4F77-894D-F8ABD860E3F7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E62C1-9D73-4F62-A366-3813C02818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29C6-435D-4BD0-8C4B-0D549ABF24C9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0F186-CDDD-42CF-A55F-33702A4B26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9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A8C4-5B5C-4C77-BFF9-1182FC67BDF9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47D7D-412E-4270-8C3A-C7D8FD153F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9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92A0BB-5545-4C1B-9151-1A0977B71D57}" type="datetime1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9B072B0-E785-47F3-8854-1E09FF70A8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FFFFFF"/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30.03.2017</a:t>
            </a:fld>
            <a:endParaRPr lang="ru-RU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FFFFFF"/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2791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65E4D73-05BB-4C2C-8154-B64FA50F2D56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:\Documents and Settings\Aida\Рабочий стол\текстуры и фоны, клипарты\Scool_objekts\scool (56).png"/>
          <p:cNvPicPr>
            <a:picLocks noChangeAspect="1" noChangeArrowheads="1"/>
          </p:cNvPicPr>
          <p:nvPr/>
        </p:nvPicPr>
        <p:blipFill>
          <a:blip r:embed="rId2"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32" y="885143"/>
            <a:ext cx="392906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rgbClr val="0070C0"/>
                </a:solidFill>
                <a:latin typeface="ArtScript" pitchFamily="34" charset="0"/>
              </a:rPr>
              <a:t>Урок </a:t>
            </a:r>
            <a:r>
              <a:rPr lang="ru-RU" sz="8800" dirty="0" smtClean="0">
                <a:solidFill>
                  <a:srgbClr val="0070C0"/>
                </a:solidFill>
                <a:latin typeface="ArtScript" pitchFamily="34" charset="0"/>
              </a:rPr>
              <a:t>математики</a:t>
            </a:r>
            <a:br>
              <a:rPr lang="ru-RU" sz="8800" dirty="0" smtClean="0">
                <a:solidFill>
                  <a:srgbClr val="0070C0"/>
                </a:solidFill>
                <a:latin typeface="ArtScript" pitchFamily="34" charset="0"/>
              </a:rPr>
            </a:br>
            <a:r>
              <a:rPr lang="ru-RU" sz="8800" dirty="0" smtClean="0">
                <a:solidFill>
                  <a:srgbClr val="0070C0"/>
                </a:solidFill>
                <a:latin typeface="ArtScript" pitchFamily="34" charset="0"/>
              </a:rPr>
              <a:t>1 класс</a:t>
            </a:r>
            <a:endParaRPr lang="ru-RU" sz="8800" dirty="0">
              <a:solidFill>
                <a:srgbClr val="0070C0"/>
              </a:solidFill>
              <a:latin typeface="Art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157192"/>
            <a:ext cx="6400800" cy="10325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Подготовила Введенская О.В., учитель начальных классов МОУ СОШ № 3 с углублённым изучением английского языка </a:t>
            </a:r>
            <a:r>
              <a:rPr lang="ru-RU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г.о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Жуковский Московской области</a:t>
            </a:r>
            <a:endParaRPr lang="ru-RU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054" name="Picture 2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5182">
            <a:off x="142166" y="687205"/>
            <a:ext cx="19288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H:\Documents and Settings\Aida\Рабочий стол\текстуры и фоны, клипарты\новеньки картинки\ufficio0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63">
            <a:off x="7001388" y="3064265"/>
            <a:ext cx="66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B43C3-F031-4F77-894D-F8ABD860E3F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62C1-9D73-4F62-A366-3813C028188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6912"/>
            <a:ext cx="8064896" cy="5930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4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B43C3-F031-4F77-894D-F8ABD860E3F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62C1-9D73-4F62-A366-3813C028188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7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2" name="Дата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52D111-EF0A-4EA4-BD3C-7AA2710EF9C2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30.03.2017</a:t>
            </a:fld>
            <a:endParaRPr lang="ru-RU" altLang="ru-RU" sz="1400" smtClean="0"/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0DE31-E009-4ED4-A0D7-E95D49CB1BC0}" type="slidenum">
              <a:rPr lang="ru-RU" altLang="ru-RU" sz="1400" smtClean="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4" name="Picture 2" descr="http://img-fotki.yandex.ru/get/6615/16969765.ca/0_6bf4b_5bdfc8b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8139" y="836712"/>
            <a:ext cx="61718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 И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920" y="1412776"/>
            <a:ext cx="50433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37" y="2636911"/>
            <a:ext cx="5091551" cy="4126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7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B43C3-F031-4F77-894D-F8ABD860E3F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62C1-9D73-4F62-A366-3813C028188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905" y="908720"/>
            <a:ext cx="86704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уроке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научились…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интересно…</a:t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трудно…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хочу ещё 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узнать…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02A1F7-5086-442A-9994-E93752601FD2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30.03.2017</a:t>
            </a:fld>
            <a:endParaRPr lang="ru-RU" altLang="ru-RU" sz="1400" smtClean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7C256A-1C4B-454B-A4C7-FB0D8E20E344}" type="slidenum">
              <a:rPr lang="ru-RU" altLang="ru-RU" sz="1200" smtClean="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486" name="Picture 2" descr="http://img-fotki.yandex.ru/get/6615/16969765.ca/0_6bf4b_5bdfc8b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220"/>
            <a:ext cx="9324528" cy="932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5138" y="404664"/>
            <a:ext cx="6781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ArtScript" pitchFamily="34" charset="0"/>
              </a:rPr>
              <a:t>МОЛОДЦЫ!</a:t>
            </a:r>
            <a:endParaRPr lang="ru-RU" sz="9600" dirty="0">
              <a:solidFill>
                <a:srgbClr val="FFFF00"/>
              </a:solidFill>
              <a:latin typeface="Art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2" name="Дата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52D111-EF0A-4EA4-BD3C-7AA2710EF9C2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30.03.2017</a:t>
            </a:fld>
            <a:endParaRPr lang="ru-RU" altLang="ru-RU" sz="1400" smtClean="0"/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0DE31-E009-4ED4-A0D7-E95D49CB1BC0}" type="slidenum">
              <a:rPr lang="ru-RU" altLang="ru-RU" sz="1400" smtClean="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4" name="Picture 2" descr="http://img-fotki.yandex.ru/get/6615/16969765.ca/0_6bf4b_5bdfc8b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262313" y="390525"/>
            <a:ext cx="1497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16 мая.</a:t>
            </a:r>
            <a:endParaRPr lang="ru-RU" alt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354263" y="915988"/>
            <a:ext cx="3838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Классная 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работа.</a:t>
            </a:r>
            <a:endParaRPr lang="ru-RU" alt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1628800"/>
            <a:ext cx="957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см 3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5 см, 1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8 см,  1 см,  1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 см,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см,  1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6 см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976" y="2780928"/>
            <a:ext cx="840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см,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104" y="2780928"/>
            <a:ext cx="91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 см,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184" y="2780928"/>
            <a:ext cx="840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 см,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7264" y="2780928"/>
            <a:ext cx="856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7344" y="2780928"/>
            <a:ext cx="1511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см,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5496" y="2782669"/>
            <a:ext cx="1511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 см 3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3648" y="2797389"/>
            <a:ext cx="1511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см,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1800" y="2797389"/>
            <a:ext cx="1511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см,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9123" y="2797389"/>
            <a:ext cx="779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770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B43C3-F031-4F77-894D-F8ABD860E3F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62C1-9D73-4F62-A366-3813C028188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6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6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B43C3-F031-4F77-894D-F8ABD860E3F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62C1-9D73-4F62-A366-3813C028188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" y="328419"/>
            <a:ext cx="8735397" cy="62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459807"/>
            <a:ext cx="2364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15 - 12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B43C3-F031-4F77-894D-F8ABD860E3F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62C1-9D73-4F62-A366-3813C028188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" y="328419"/>
            <a:ext cx="8735397" cy="62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459807"/>
            <a:ext cx="2364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20 - 13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594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5" descr="Ostrov_Sokrov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B43C3-F031-4F77-894D-F8ABD860E3F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62C1-9D73-4F62-A366-3813C028188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332656"/>
            <a:ext cx="89425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2" name="Дата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52D111-EF0A-4EA4-BD3C-7AA2710EF9C2}" type="datetime1">
              <a:rPr lang="ru-RU" altLang="ru-RU" sz="14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30.03.2017</a:t>
            </a:fld>
            <a:endParaRPr lang="ru-RU" altLang="ru-RU" sz="1400" smtClean="0">
              <a:solidFill>
                <a:prstClr val="black"/>
              </a:solidFill>
            </a:endParaRP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0DE31-E009-4ED4-A0D7-E95D49CB1BC0}" type="slidenum">
              <a:rPr lang="ru-RU" altLang="ru-RU" sz="1400" smtClean="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4" name="Picture 2" descr="http://img-fotki.yandex.ru/get/6615/16969765.ca/0_6bf4b_5bdfc8b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4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7. математика.</Template>
  <TotalTime>1208</TotalTime>
  <Words>148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Горизонт</vt:lpstr>
      <vt:lpstr>Оформление по умолчанию</vt:lpstr>
      <vt:lpstr>Урок математики 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Вычитание чисел 7, 8, 9</dc:title>
  <dc:creator>207 каб</dc:creator>
  <dc:description>http://aida.ucoz.ru</dc:description>
  <cp:lastModifiedBy>Начальна школа2</cp:lastModifiedBy>
  <cp:revision>86</cp:revision>
  <dcterms:created xsi:type="dcterms:W3CDTF">2016-04-08T07:47:13Z</dcterms:created>
  <dcterms:modified xsi:type="dcterms:W3CDTF">2017-03-30T08:28:43Z</dcterms:modified>
</cp:coreProperties>
</file>