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FF"/>
    <a:srgbClr val="FF33CC"/>
    <a:srgbClr val="00CC00"/>
    <a:srgbClr val="3366FF"/>
    <a:srgbClr val="FF66CC"/>
    <a:srgbClr val="00FF00"/>
    <a:srgbClr val="FF9900"/>
    <a:srgbClr val="00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7" autoAdjust="0"/>
    <p:restoredTop sz="94737" autoAdjust="0"/>
  </p:normalViewPr>
  <p:slideViewPr>
    <p:cSldViewPr>
      <p:cViewPr>
        <p:scale>
          <a:sx n="68" d="100"/>
          <a:sy n="68" d="100"/>
        </p:scale>
        <p:origin x="-1158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B8D3-8BAF-4849-A1AD-532521106B39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8D41-F1BA-4520-A131-6DBA766C63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1;&#1080;&#1085;&#1077;&#1081;&#1082;&#1072;%20&#1042;&#1077;&#1078;&#1083;&#1080;&#1074;&#1086;&#1089;&#1090;&#1100;\&#1050;&#1083;&#1072;&#1088;&#1072;_&#1056;&#1091;&#1084;&#1103;&#1085;&#1086;&#1074;&#1072;_-_&#1054;&#1090;_&#1091;&#1083;&#1099;&#1073;&#1082;&#1080;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\Desktop\&#1051;&#1080;&#1085;&#1077;&#1081;&#1082;&#1072;%20&#1042;&#1077;&#1078;&#1083;&#1080;&#1074;&#1086;&#1089;&#1090;&#1100;\Malenkaya_Feya_-_Volshebnaya_muzyka_Schastya_(iPlayer.f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laycast.ru/uploads/2016/05/31/18844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5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214554"/>
            <a:ext cx="8429684" cy="147002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Школа </a:t>
            </a:r>
            <a:br>
              <a:rPr lang="ru-RU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6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доброты и вежливости</a:t>
            </a:r>
            <a:endParaRPr lang="ru-RU" sz="6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 23 по 27 января 2017года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llpaperim.net/_data/i/upload/2014/09/14/20140914994180-2f9ef352-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20837426">
            <a:off x="50739" y="5489560"/>
            <a:ext cx="4149122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66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Улыбайтесь</a:t>
            </a:r>
            <a:endParaRPr lang="ru-RU" sz="5400" b="1" dirty="0">
              <a:ln w="11430"/>
              <a:solidFill>
                <a:srgbClr val="FF66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0837426">
            <a:off x="3836921" y="2231037"/>
            <a:ext cx="4149122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Улыбайтесь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44668">
            <a:off x="5265999" y="4617989"/>
            <a:ext cx="4149122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Улыбайтесь</a:t>
            </a:r>
            <a:endParaRPr lang="ru-RU" sz="54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49244">
            <a:off x="-21109" y="1405446"/>
            <a:ext cx="4149122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Улыбайтесь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zvezda-adv.ru/images/phocagallery/fotooboi/detskie/skazka/thumbs/phoca_thumb_l_priroda_500.jpg"/>
          <p:cNvPicPr>
            <a:picLocks noChangeAspect="1" noChangeArrowheads="1"/>
          </p:cNvPicPr>
          <p:nvPr/>
        </p:nvPicPr>
        <p:blipFill>
          <a:blip r:embed="rId3" cstate="print"/>
          <a:srcRect l="1559" t="2083" r="3751" b="5077"/>
          <a:stretch>
            <a:fillRect/>
          </a:stretch>
        </p:blipFill>
        <p:spPr bwMode="auto">
          <a:xfrm>
            <a:off x="-49696" y="0"/>
            <a:ext cx="9193696" cy="6858000"/>
          </a:xfrm>
          <a:prstGeom prst="rect">
            <a:avLst/>
          </a:prstGeom>
          <a:noFill/>
        </p:spPr>
      </p:pic>
      <p:pic>
        <p:nvPicPr>
          <p:cNvPr id="4102" name="Picture 6" descr="http://ilovemybaby.ru/wp-content/uploads/2014/12/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5462">
            <a:off x="2244924" y="1584142"/>
            <a:ext cx="4975010" cy="3282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000100" y="857232"/>
            <a:ext cx="7319991" cy="157163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Спасибо за внимание!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6" name="Клара_Румянова_-_От_улыб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858148" y="5662626"/>
            <a:ext cx="500066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7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cdn.wallpapersafari.com/19/73/BHWr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Malenkaya_Feya_-_Volshebnaya_muzyka_Schast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15338" y="5929330"/>
            <a:ext cx="581028" cy="581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6" descr="http://cdn.wallpapersafari.com/19/73/BHWreX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2" name="Picture 8" descr="http://cdn.wallpapersafari.com/19/73/BHWr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achalo4ka.ru/wp-content/uploads/2014/05/veselyie-rebyata-shablon-prevyu-4-1200x901.png"/>
          <p:cNvPicPr>
            <a:picLocks noChangeAspect="1" noChangeArrowheads="1"/>
          </p:cNvPicPr>
          <p:nvPr/>
        </p:nvPicPr>
        <p:blipFill>
          <a:blip r:embed="rId2" cstate="print"/>
          <a:srcRect l="2346" t="3125" r="1453" b="20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8858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FF0000"/>
                </a:solidFill>
                <a:latin typeface="Monotype Corsiva" pitchFamily="66" charset="0"/>
              </a:rPr>
              <a:t>Вежливость</a:t>
            </a:r>
            <a:r>
              <a:rPr lang="ru-RU" sz="4800" b="1" dirty="0" smtClean="0">
                <a:solidFill>
                  <a:srgbClr val="FFFF00"/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latin typeface="Monotype Corsiva" pitchFamily="66" charset="0"/>
              </a:rPr>
              <a:t>- это умение пользоваться волшебными словами ,вести себя так, чтобы другим было приятно с тобой общаться.</a:t>
            </a:r>
            <a:endParaRPr lang="ru-RU" sz="4400" b="1" dirty="0">
              <a:latin typeface="Monotype Corsiva" pitchFamily="66" charset="0"/>
            </a:endParaRPr>
          </a:p>
        </p:txBody>
      </p:sp>
      <p:pic>
        <p:nvPicPr>
          <p:cNvPr id="9220" name="Picture 4" descr="http://st.stranamam.ru/data/cache/2016feb/02/16/18536345_14962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3415">
            <a:off x="6567201" y="5136047"/>
            <a:ext cx="2516424" cy="914300"/>
          </a:xfrm>
          <a:prstGeom prst="rect">
            <a:avLst/>
          </a:prstGeom>
          <a:noFill/>
        </p:spPr>
      </p:pic>
      <p:pic>
        <p:nvPicPr>
          <p:cNvPr id="9222" name="Picture 6" descr="http://stat18.privet.ru/lr/0a1f4d08921a9ccc8310ef54f0e9d82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409">
            <a:off x="5969704" y="2863042"/>
            <a:ext cx="3131992" cy="888693"/>
          </a:xfrm>
          <a:prstGeom prst="rect">
            <a:avLst/>
          </a:prstGeom>
          <a:noFill/>
        </p:spPr>
      </p:pic>
      <p:pic>
        <p:nvPicPr>
          <p:cNvPr id="9224" name="Picture 8" descr="http://smayls.ru/data/smiles/blestyashki-nadpisi-4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05722">
            <a:off x="529943" y="3011272"/>
            <a:ext cx="2651280" cy="664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2" name="Picture 10" descr="http://www.playcast.ru/uploads/2015/07/30/14513288.jpg"/>
          <p:cNvPicPr>
            <a:picLocks noChangeAspect="1" noChangeArrowheads="1"/>
          </p:cNvPicPr>
          <p:nvPr/>
        </p:nvPicPr>
        <p:blipFill>
          <a:blip r:embed="rId2" cstate="print"/>
          <a:srcRect r="4638" b="4166"/>
          <a:stretch>
            <a:fillRect/>
          </a:stretch>
        </p:blipFill>
        <p:spPr bwMode="auto">
          <a:xfrm>
            <a:off x="0" y="-1"/>
            <a:ext cx="9144000" cy="689192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85786" y="285728"/>
            <a:ext cx="79295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Игра «Вежливо – Невежливо»</a:t>
            </a:r>
            <a:endParaRPr lang="ru-RU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3366FF"/>
                </a:solidFill>
                <a:latin typeface="Monotype Corsiva" pitchFamily="66" charset="0"/>
              </a:rPr>
              <a:t>Здороваться при встрече</a:t>
            </a:r>
            <a:endParaRPr lang="ru-RU" sz="4000" b="1" dirty="0">
              <a:solidFill>
                <a:srgbClr val="3366FF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214554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CC00"/>
                </a:solidFill>
                <a:latin typeface="Monotype Corsiva" pitchFamily="66" charset="0"/>
              </a:rPr>
              <a:t>Нельзя перебивать взрослых</a:t>
            </a:r>
            <a:endParaRPr lang="ru-RU" sz="4000" b="1" dirty="0">
              <a:solidFill>
                <a:srgbClr val="00CC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00037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C66FF"/>
                </a:solidFill>
                <a:latin typeface="Monotype Corsiva" pitchFamily="66" charset="0"/>
              </a:rPr>
              <a:t>Толкнуть кого-то и не извиниться</a:t>
            </a:r>
            <a:endParaRPr lang="ru-RU" sz="4000" b="1" dirty="0">
              <a:solidFill>
                <a:srgbClr val="CC66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14752"/>
            <a:ext cx="8286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FF33CC"/>
                </a:solidFill>
                <a:latin typeface="Monotype Corsiva" pitchFamily="66" charset="0"/>
              </a:rPr>
              <a:t>Опоздав на урок, сказать: «Извините, можно войти?»</a:t>
            </a:r>
            <a:endParaRPr lang="ru-RU" sz="4000" b="1" dirty="0">
              <a:solidFill>
                <a:srgbClr val="FF33CC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143512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0000FF"/>
                </a:solidFill>
                <a:latin typeface="Monotype Corsiva" pitchFamily="66" charset="0"/>
              </a:rPr>
              <a:t>Не нужно уступать в транспорте место пожилым людям</a:t>
            </a:r>
            <a:endParaRPr lang="ru-RU" sz="40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4.bp.blogspot.com/-oTRo-unL-uc/Vx53itPhW6I/AAAAAAAACfY/0uHiiD37XZUf8NwzyVDuJ9l12-i7E9lpwCK4B/s1600/43e3627d6e9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4034" y="1071546"/>
            <a:ext cx="1008296" cy="1138401"/>
          </a:xfrm>
          <a:prstGeom prst="rect">
            <a:avLst/>
          </a:prstGeom>
          <a:noFill/>
        </p:spPr>
      </p:pic>
      <p:pic>
        <p:nvPicPr>
          <p:cNvPr id="10" name="Picture 2" descr="http://4.bp.blogspot.com/-oTRo-unL-uc/Vx53itPhW6I/AAAAAAAACfY/0uHiiD37XZUf8NwzyVDuJ9l12-i7E9lpwCK4B/s1600/43e3627d6e9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286256"/>
            <a:ext cx="945023" cy="1066963"/>
          </a:xfrm>
          <a:prstGeom prst="rect">
            <a:avLst/>
          </a:prstGeom>
          <a:noFill/>
        </p:spPr>
      </p:pic>
      <p:pic>
        <p:nvPicPr>
          <p:cNvPr id="8198" name="Picture 6" descr="http://vamotkrytka.ru/_ph/128/2/5356615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2782486"/>
            <a:ext cx="714380" cy="964414"/>
          </a:xfrm>
          <a:prstGeom prst="rect">
            <a:avLst/>
          </a:prstGeom>
          <a:noFill/>
        </p:spPr>
      </p:pic>
      <p:pic>
        <p:nvPicPr>
          <p:cNvPr id="14" name="Picture 6" descr="http://vamotkrytka.ru/_ph/128/2/53566154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357826"/>
            <a:ext cx="714380" cy="964414"/>
          </a:xfrm>
          <a:prstGeom prst="rect">
            <a:avLst/>
          </a:prstGeom>
          <a:noFill/>
        </p:spPr>
      </p:pic>
      <p:pic>
        <p:nvPicPr>
          <p:cNvPr id="15" name="Picture 2" descr="http://4.bp.blogspot.com/-oTRo-unL-uc/Vx53itPhW6I/AAAAAAAACfY/0uHiiD37XZUf8NwzyVDuJ9l12-i7E9lpwCK4B/s1600/43e3627d6e9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928802"/>
            <a:ext cx="1008296" cy="113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.wp.pl/a/f/jpeg/31330/sids650.jpeg"/>
          <p:cNvPicPr>
            <a:picLocks noChangeAspect="1" noChangeArrowheads="1"/>
          </p:cNvPicPr>
          <p:nvPr/>
        </p:nvPicPr>
        <p:blipFill>
          <a:blip r:embed="rId2" cstate="print"/>
          <a:srcRect l="11696" r="118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1247630">
            <a:off x="70918" y="4398100"/>
            <a:ext cx="6467056" cy="179073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Мама,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доброй ночи!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2" name="Picture 18" descr="http://900igr.net/up/datai/237694/0002-002-.jpg"/>
          <p:cNvPicPr>
            <a:picLocks noChangeAspect="1" noChangeArrowheads="1"/>
          </p:cNvPicPr>
          <p:nvPr/>
        </p:nvPicPr>
        <p:blipFill>
          <a:blip r:embed="rId2" cstate="print"/>
          <a:srcRect r="2852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150" name="Picture 6" descr="http://anekdotsuper.ru/pics/0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82" y="1857364"/>
            <a:ext cx="3259957" cy="34099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00364" y="1285860"/>
            <a:ext cx="6500826" cy="175432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Извините, я немного опоздал!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52" name="Picture 8" descr="http://donspros.ru/shablon/school/2/upload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3068212"/>
            <a:ext cx="4572032" cy="3429025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www.roodfeld.nl/export/ca/ca6b32YQt4ugdzY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7837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785794"/>
          <a:ext cx="8429684" cy="564873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62715"/>
                <a:gridCol w="1017376"/>
                <a:gridCol w="5159548"/>
                <a:gridCol w="1090045"/>
              </a:tblGrid>
              <a:tr h="567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День недели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Дата проведения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Мероприятие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Классы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</a:tr>
              <a:tr h="219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Monotype Corsiva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Понедельник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Monotype Corsiva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23.01.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Линейка открытия </a:t>
                      </a:r>
                      <a:r>
                        <a:rPr lang="ru-RU" sz="1600" b="1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ru-RU" sz="1600" b="1" baseline="0" dirty="0" smtClean="0">
                          <a:latin typeface="Monotype Corsiva" pitchFamily="66" charset="0"/>
                        </a:rPr>
                        <a:t>недели </a:t>
                      </a:r>
                      <a:r>
                        <a:rPr lang="ru-RU" sz="1600" b="1" dirty="0" smtClean="0">
                          <a:latin typeface="Monotype Corsiva" pitchFamily="66" charset="0"/>
                        </a:rPr>
                        <a:t>«Школа 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доброты и вежливости</a:t>
                      </a:r>
                      <a:r>
                        <a:rPr lang="ru-RU" sz="1600" b="1" dirty="0" smtClean="0">
                          <a:latin typeface="Monotype Corsiva" pitchFamily="66" charset="0"/>
                        </a:rPr>
                        <a:t>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Monotype Corsiva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Monotype Corsiva" pitchFamily="66" charset="0"/>
                        </a:rPr>
                        <a:t>Конкурс раскрасок «Вежливо - невежливо».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Monotype Corsiva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Monotype Corsiva" pitchFamily="66" charset="0"/>
                        </a:rPr>
                        <a:t>Заочная </a:t>
                      </a:r>
                      <a:r>
                        <a:rPr lang="ru-RU" sz="1600" b="1" dirty="0">
                          <a:effectLst/>
                          <a:latin typeface="Monotype Corsiva" pitchFamily="66" charset="0"/>
                        </a:rPr>
                        <a:t>викторина </a:t>
                      </a:r>
                      <a:r>
                        <a:rPr lang="ru-RU" sz="1600" b="1" baseline="0" dirty="0" smtClean="0">
                          <a:effectLst/>
                          <a:latin typeface="Monotype Corsiva" pitchFamily="66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Monotype Corsiva" pitchFamily="66" charset="0"/>
                        </a:rPr>
                        <a:t>«</a:t>
                      </a:r>
                      <a:r>
                        <a:rPr lang="ru-RU" sz="1600" b="1" dirty="0">
                          <a:effectLst/>
                          <a:latin typeface="Monotype Corsiva" pitchFamily="66" charset="0"/>
                        </a:rPr>
                        <a:t>По страницам этикета».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Monotype Corsiva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Monotype Corsiva" pitchFamily="66" charset="0"/>
                        </a:rPr>
                        <a:t>Кукольный 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театр </a:t>
                      </a:r>
                      <a:r>
                        <a:rPr lang="ru-RU" sz="1600" b="1" dirty="0" smtClean="0">
                          <a:latin typeface="Monotype Corsiva" pitchFamily="66" charset="0"/>
                        </a:rPr>
                        <a:t>«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Новогодние приключения</a:t>
                      </a:r>
                      <a:r>
                        <a:rPr lang="ru-RU" sz="1600" b="1" dirty="0" smtClean="0">
                          <a:latin typeface="Monotype Corsiva" pitchFamily="66" charset="0"/>
                        </a:rPr>
                        <a:t>».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otype Corsiva" pitchFamily="66" charset="0"/>
                        </a:rPr>
                        <a:t>1</a:t>
                      </a:r>
                      <a:r>
                        <a:rPr lang="ru-RU" sz="1600" b="1" baseline="0" dirty="0" smtClean="0">
                          <a:latin typeface="Monotype Corsiva" pitchFamily="66" charset="0"/>
                        </a:rPr>
                        <a:t> – 10</a:t>
                      </a:r>
                    </a:p>
                    <a:p>
                      <a:pPr algn="ctr"/>
                      <a:endParaRPr lang="ru-RU" sz="16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Monotype Corsiva" pitchFamily="66" charset="0"/>
                        </a:rPr>
                        <a:t>1</a:t>
                      </a:r>
                      <a:r>
                        <a:rPr lang="ru-RU" sz="1600" b="1" baseline="0" dirty="0" smtClean="0">
                          <a:latin typeface="Monotype Corsiva" pitchFamily="66" charset="0"/>
                        </a:rPr>
                        <a:t> – 4</a:t>
                      </a:r>
                    </a:p>
                    <a:p>
                      <a:pPr algn="ctr"/>
                      <a:endParaRPr lang="ru-RU" sz="16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endParaRPr lang="ru-RU" sz="16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Monotype Corsiva" pitchFamily="66" charset="0"/>
                        </a:rPr>
                        <a:t>5</a:t>
                      </a:r>
                      <a:r>
                        <a:rPr lang="ru-RU" sz="1600" b="1" baseline="0" dirty="0" smtClean="0">
                          <a:latin typeface="Monotype Corsiva" pitchFamily="66" charset="0"/>
                        </a:rPr>
                        <a:t> – 7</a:t>
                      </a:r>
                    </a:p>
                    <a:p>
                      <a:pPr algn="ctr"/>
                      <a:endParaRPr lang="ru-RU" sz="1600" b="1" baseline="0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latin typeface="Monotype Corsiva" pitchFamily="66" charset="0"/>
                        </a:rPr>
                        <a:t>3 – 10</a:t>
                      </a:r>
                    </a:p>
                    <a:p>
                      <a:pPr algn="ctr"/>
                      <a:endParaRPr lang="ru-RU" sz="1600" b="1" dirty="0" smtClean="0">
                        <a:latin typeface="Monotype Corsiva" pitchFamily="66" charset="0"/>
                      </a:endParaRPr>
                    </a:p>
                  </a:txBody>
                  <a:tcPr marL="49387" marR="49387" marT="0" marB="0"/>
                </a:tc>
              </a:tr>
              <a:tr h="657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Вторник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24.01.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Беседа </a:t>
                      </a:r>
                      <a:r>
                        <a:rPr lang="ru-RU" sz="1600" b="1" dirty="0" smtClean="0">
                          <a:latin typeface="Monotype Corsiva" pitchFamily="66" charset="0"/>
                        </a:rPr>
                        <a:t> «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Культура. Вежливость. Этикет» в краевой юношеской библиотеке.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Monotype Corsiva" pitchFamily="66" charset="0"/>
                        </a:rPr>
                        <a:t>8 – 10 </a:t>
                      </a:r>
                      <a:endParaRPr lang="ru-RU" sz="1600" b="1" dirty="0">
                        <a:latin typeface="Monotype Corsiva" pitchFamily="66" charset="0"/>
                      </a:endParaRPr>
                    </a:p>
                  </a:txBody>
                  <a:tcPr marL="49387" marR="49387" marT="0" marB="0"/>
                </a:tc>
              </a:tr>
              <a:tr h="730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Среда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Monotype Corsiva" pitchFamily="66" charset="0"/>
                        </a:rPr>
                        <a:t>25.01.</a:t>
                      </a:r>
                      <a:endParaRPr lang="ru-RU" sz="1600" b="1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Рейд </a:t>
                      </a:r>
                      <a:r>
                        <a:rPr lang="ru-RU" sz="1600" b="1" baseline="0" dirty="0" smtClean="0">
                          <a:latin typeface="Monotype Corsiva" pitchFamily="66" charset="0"/>
                        </a:rPr>
                        <a:t> </a:t>
                      </a:r>
                      <a:r>
                        <a:rPr lang="ru-RU" sz="1600" b="1" dirty="0" smtClean="0">
                          <a:latin typeface="Monotype Corsiva" pitchFamily="66" charset="0"/>
                        </a:rPr>
                        <a:t>«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В человеке все должно быть прекрасно» (внешний вид, состояние учебников).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Monotype Corsiva" pitchFamily="66" charset="0"/>
                        </a:rPr>
                        <a:t>1 – 10</a:t>
                      </a:r>
                    </a:p>
                    <a:p>
                      <a:pPr algn="ctr"/>
                      <a:endParaRPr lang="ru-RU" sz="1600" b="1" dirty="0">
                        <a:latin typeface="Monotype Corsiva" pitchFamily="66" charset="0"/>
                      </a:endParaRPr>
                    </a:p>
                  </a:txBody>
                  <a:tcPr marL="49387" marR="49387" marT="0" marB="0"/>
                </a:tc>
              </a:tr>
              <a:tr h="876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Monotype Corsiva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Четверг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latin typeface="Monotype Corsiva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Monotype Corsiva" pitchFamily="66" charset="0"/>
                        </a:rPr>
                        <a:t>26.01.</a:t>
                      </a:r>
                      <a:endParaRPr lang="ru-RU" sz="1600" b="1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Открытое </a:t>
                      </a:r>
                      <a:r>
                        <a:rPr lang="ru-RU" sz="1600" b="1" dirty="0" smtClean="0">
                          <a:latin typeface="Monotype Corsiva" pitchFamily="66" charset="0"/>
                        </a:rPr>
                        <a:t>мероприятие: 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«Всемирный день </a:t>
                      </a:r>
                      <a:r>
                        <a:rPr lang="ru-RU" sz="1600" b="1" dirty="0" smtClean="0">
                          <a:latin typeface="Monotype Corsiva" pitchFamily="66" charset="0"/>
                        </a:rPr>
                        <a:t>Спасибо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Monotype Corsiva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Monotype Corsiva" pitchFamily="66" charset="0"/>
                        </a:rPr>
                        <a:t>Подведение 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итогов конкурса раскрасок и заочной викторины.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Monotype Corsiva" pitchFamily="66" charset="0"/>
                        </a:rPr>
                        <a:t>2</a:t>
                      </a:r>
                      <a:r>
                        <a:rPr lang="ru-RU" sz="1600" b="1" baseline="0" dirty="0" smtClean="0">
                          <a:latin typeface="Monotype Corsiva" pitchFamily="66" charset="0"/>
                        </a:rPr>
                        <a:t> – 4 </a:t>
                      </a:r>
                    </a:p>
                    <a:p>
                      <a:pPr algn="ctr"/>
                      <a:endParaRPr lang="ru-RU" sz="1600" b="1" baseline="0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600" b="1" baseline="0" dirty="0" smtClean="0">
                          <a:latin typeface="Monotype Corsiva" pitchFamily="66" charset="0"/>
                        </a:rPr>
                        <a:t>1 – 7 </a:t>
                      </a:r>
                    </a:p>
                  </a:txBody>
                  <a:tcPr marL="49387" marR="49387" marT="0" marB="0"/>
                </a:tc>
              </a:tr>
              <a:tr h="621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Monotype Corsiva" pitchFamily="66" charset="0"/>
                        </a:rPr>
                        <a:t>Пятница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Monotype Corsiva" pitchFamily="66" charset="0"/>
                        </a:rPr>
                        <a:t>27.01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.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Monotype Corsiva" pitchFamily="66" charset="0"/>
                        </a:rPr>
                        <a:t>Линейка 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закрытия </a:t>
                      </a:r>
                      <a:r>
                        <a:rPr lang="ru-RU" sz="1600" b="1" dirty="0" smtClean="0">
                          <a:latin typeface="Monotype Corsiva" pitchFamily="66" charset="0"/>
                        </a:rPr>
                        <a:t> недели</a:t>
                      </a:r>
                      <a:endParaRPr lang="ru-RU" sz="1600" b="1" dirty="0">
                        <a:latin typeface="Monotype Corsiva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Monotype Corsiva" pitchFamily="66" charset="0"/>
                        </a:rPr>
                        <a:t>«Школа </a:t>
                      </a:r>
                      <a:r>
                        <a:rPr lang="ru-RU" sz="1600" b="1" dirty="0">
                          <a:latin typeface="Monotype Corsiva" pitchFamily="66" charset="0"/>
                        </a:rPr>
                        <a:t>доброты и вежливости».</a:t>
                      </a:r>
                      <a:endParaRPr lang="ru-RU" sz="1600" b="1" dirty="0">
                        <a:latin typeface="Monotype Corsiva" pitchFamily="66" charset="0"/>
                        <a:ea typeface="Calibri"/>
                        <a:cs typeface="Times New Roman"/>
                      </a:endParaRPr>
                    </a:p>
                  </a:txBody>
                  <a:tcPr marL="49387" marR="49387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 smtClean="0">
                        <a:latin typeface="Monotype Corsiva" pitchFamily="66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latin typeface="Monotype Corsiva" pitchFamily="66" charset="0"/>
                        </a:rPr>
                        <a:t>1 – 10 </a:t>
                      </a:r>
                      <a:endParaRPr lang="ru-RU" sz="1600" b="1" dirty="0">
                        <a:latin typeface="Monotype Corsiva" pitchFamily="66" charset="0"/>
                      </a:endParaRPr>
                    </a:p>
                  </a:txBody>
                  <a:tcPr marL="49387" marR="49387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14290"/>
            <a:ext cx="928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План мероприятий «Школа доброты и вежливости»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1.bp.blogspot.com/-P3rpA8-90D0/UnMwHh0_61I/AAAAAAAAB3M/RRzbqYHGM1o/s1600/%D0%A0%D0%B0%D0%B4%D1%83%D0%B3%D0%B0.jpg"/>
          <p:cNvPicPr>
            <a:picLocks noChangeAspect="1" noChangeArrowheads="1"/>
          </p:cNvPicPr>
          <p:nvPr/>
        </p:nvPicPr>
        <p:blipFill>
          <a:blip r:embed="rId2" cstate="print"/>
          <a:srcRect b="332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8" name="Picture 6" descr="http://www.chitalnya.ru/upload2/356/89113612612709401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714488"/>
            <a:ext cx="3939296" cy="3676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222</Words>
  <Application>Microsoft Office PowerPoint</Application>
  <PresentationFormat>Экран (4:3)</PresentationFormat>
  <Paragraphs>67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Школа  доброты и вежливости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 доброты и вежливости</dc:title>
  <dc:creator>user</dc:creator>
  <cp:lastModifiedBy>user</cp:lastModifiedBy>
  <cp:revision>35</cp:revision>
  <dcterms:created xsi:type="dcterms:W3CDTF">2017-01-17T09:46:53Z</dcterms:created>
  <dcterms:modified xsi:type="dcterms:W3CDTF">2017-03-02T09:58:18Z</dcterms:modified>
</cp:coreProperties>
</file>