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1" y="1"/>
            <a:ext cx="2976172" cy="456899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6" y="1"/>
            <a:ext cx="2976172" cy="456899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fld id="{1B608E37-A9A4-42EB-B484-A73E7FD99425}" type="datetimeFigureOut">
              <a:t>05.04.2017</a:t>
            </a:fld>
            <a:endParaRPr lang="ru-RU" sz="120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1" y="8686952"/>
            <a:ext cx="2976172" cy="456899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6" y="8686952"/>
            <a:ext cx="2976172" cy="456899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2B5E44DE-74F2-4A60-A74A-BBACEB1FDC55}" type="slidenum">
              <a:t>‹#›</a:t>
            </a:fld>
            <a:endParaRPr lang="ru-RU" sz="1200"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7949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6999" y="812520"/>
            <a:ext cx="5345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19"/>
            <a:ext cx="6047639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F5B7E12-C5D9-47FB-A033-24A07FEDF4FF}" type="datetimeFigureOut">
              <a:t>05.04.2017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139B41F-B7BE-49DF-A9C0-3CE8772AB98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9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39" cy="41144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39" cy="41144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39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DBE6DA90-44C6-4AD8-9F61-AF7BA276A04B}" type="slidenum">
              <a:t>2</a:t>
            </a:fld>
            <a:endParaRPr lang="ru-RU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D17226-A4CC-4A54-9829-801C5610CC20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AD5B7A-86D0-4D6A-8C6E-788A30EA628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6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D17226-A4CC-4A54-9829-801C5610CC20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D6A284-02DD-4570-9CFB-1FCDCBA2DE8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2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D17226-A4CC-4A54-9829-801C5610CC20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03E9F9-C45C-474C-911B-4B343E38D0B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9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F7BE54C-9A77-4B24-9F84-38C25E297731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64911C-F0B9-4436-9C39-2302E62FAD6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5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F7BE54C-9A77-4B24-9F84-38C25E297731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73F42C-DAF9-43DE-B038-E5BA380486E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5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F7BE54C-9A77-4B24-9F84-38C25E297731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120A14-D303-402C-903F-052C5CB5283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9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F7BE54C-9A77-4B24-9F84-38C25E297731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EDFD22-284E-409E-B1EE-5FBD3E78D4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3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F7BE54C-9A77-4B24-9F84-38C25E297731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5BE02E-6C4A-45F3-BE80-0903EFBABB5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3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F7BE54C-9A77-4B24-9F84-38C25E297731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9BD855-4F75-45EE-A5C4-C9B0DE939B9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4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F7BE54C-9A77-4B24-9F84-38C25E297731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3916FA-94F7-463E-B52E-50ADDD9F01E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0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F7BE54C-9A77-4B24-9F84-38C25E297731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818710-578C-4F0B-9F68-B8D4902F6B6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1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D17226-A4CC-4A54-9829-801C5610CC20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7DCF9D-8E96-4C53-9F2B-E790A344020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4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F7BE54C-9A77-4B24-9F84-38C25E297731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6DF361-72B9-4DFF-A430-F9EA08DF892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6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F7BE54C-9A77-4B24-9F84-38C25E297731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9B63A9-E8D8-4509-9AD0-666E3AD2810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0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F7BE54C-9A77-4B24-9F84-38C25E297731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2EB32E-E80D-4755-9C3E-AD27293AD44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2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D17226-A4CC-4A54-9829-801C5610CC20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988FC2-75FB-48B6-839F-E64CACCD9EF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D17226-A4CC-4A54-9829-801C5610CC20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1964B2-1657-4F23-A89E-DBF6FD47588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8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D17226-A4CC-4A54-9829-801C5610CC20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ADB9EE-6860-466F-A007-6B48EF996AE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4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D17226-A4CC-4A54-9829-801C5610CC20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E7231B-E975-4243-A61B-0146474217E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0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D17226-A4CC-4A54-9829-801C5610CC20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FCD054-8AB8-4ACD-ACEF-93D8A3DC658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8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D17226-A4CC-4A54-9829-801C5610CC20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1B7B13-C6A9-4CF2-A0AC-35D9EBCA6B8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1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D17226-A4CC-4A54-9829-801C5610CC20}" type="datetime1">
              <a:rPr lang="ru-RU" smtClean="0"/>
              <a:pPr lvl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62AB0B-D62B-474B-8373-3EE0ADDDBD4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9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2D17226-A4CC-4A54-9829-801C5610CC20}" type="datetime1">
              <a:rPr lang="ru-RU"/>
              <a:pPr lvl="0"/>
              <a:t>2017/4/5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79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5FE8687-2B3B-43CE-B81A-F680E38031B4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39" cy="14695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F7BE54C-9A77-4B24-9F84-38C25E297731}" type="datetime1">
              <a:rPr lang="ru-RU"/>
              <a:pPr lvl="0"/>
              <a:t>2017/4/5</a:t>
            </a:fld>
            <a:endParaRPr lang="ru-RU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79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86C0C32-BCAE-4D95-857D-1BF5E8FBF112}" type="slidenum"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19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ru-RU" sz="18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680" y="13680"/>
            <a:ext cx="9143640" cy="6857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ru-RU" sz="18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274680"/>
            <a:ext cx="8110439" cy="5851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Геометрические  т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Геометрические  тела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74400" y="1484639"/>
            <a:ext cx="4794840" cy="4641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ru-RU" sz="18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680" y="13680"/>
            <a:ext cx="9143640" cy="6857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ru-RU" sz="18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74680"/>
            <a:ext cx="8326800" cy="642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>
                <a:solidFill>
                  <a:srgbClr val="801900"/>
                </a:solidFill>
              </a:rPr>
              <a:t>Комбинированный способ преобразования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2880" y="1584000"/>
            <a:ext cx="8727119" cy="445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ru-RU" sz="18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680" y="13680"/>
            <a:ext cx="9143640" cy="6857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 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67639" y="2276999"/>
            <a:ext cx="8218800" cy="3848759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None/>
            </a:pPr>
            <a:r>
              <a:rPr lang="ru-RU">
                <a:latin typeface="Calibri" pitchFamily="18"/>
              </a:rPr>
              <a:t> 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60"/>
            <a:ext cx="9143640" cy="6857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ru-RU" sz="18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16000"/>
            <a:ext cx="8326800" cy="6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ru-RU" sz="1800"/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9pPr>
          </a:lstStyle>
          <a:p>
            <a:pPr lvl="0">
              <a:buNone/>
            </a:pPr>
            <a:endParaRPr lang="ru-RU">
              <a:latin typeface="" pitchFamily="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760" y="398880"/>
            <a:ext cx="8229240" cy="11426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6800">
            <a:off x="426224" y="163705"/>
            <a:ext cx="8079839" cy="632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ru-RU" sz="18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274680"/>
            <a:ext cx="8038440" cy="5565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ru-RU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3640" y="332640"/>
            <a:ext cx="4279679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32760" y="0"/>
            <a:ext cx="2810879" cy="338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23640" y="3573000"/>
            <a:ext cx="2304000" cy="241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699640" y="4220999"/>
            <a:ext cx="3384359" cy="225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571999" y="2204999"/>
            <a:ext cx="1752119" cy="175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011999" y="3717000"/>
            <a:ext cx="2843279" cy="189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200">
                <a:solidFill>
                  <a:srgbClr val="661900"/>
                </a:solidFill>
              </a:rPr>
              <a:t>Подведем итоги урока. </a:t>
            </a:r>
            <a:r>
              <a:rPr lang="ru-RU" sz="1800"/>
              <a:t/>
            </a:r>
            <a:br>
              <a:rPr lang="ru-RU" sz="1800"/>
            </a:br>
            <a:r>
              <a:rPr lang="ru-RU" sz="1800"/>
              <a:t>Что нового мы узнали сегодня на уроке 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/>
          <p:nvPr/>
        </p:nvSpPr>
        <p:spPr>
          <a:xfrm>
            <a:off x="725039" y="1852199"/>
            <a:ext cx="7696080" cy="1028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Содержимое 2"/>
          <p:cNvSpPr txBox="1"/>
          <p:nvPr/>
        </p:nvSpPr>
        <p:spPr>
          <a:xfrm>
            <a:off x="725039" y="3044880"/>
            <a:ext cx="7696080" cy="4072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1999" y="1223999"/>
            <a:ext cx="8147520" cy="52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585360"/>
            <a:ext cx="8229240" cy="1142639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ru-RU" sz="3600">
                <a:latin typeface="Times New Roman" pitchFamily="18"/>
              </a:rPr>
              <a:t>Тема урока  </a:t>
            </a:r>
            <a:r>
              <a:rPr lang="ru-RU" sz="3600">
                <a:solidFill>
                  <a:srgbClr val="801900"/>
                </a:solidFill>
                <a:latin typeface="Times New Roman" pitchFamily="18"/>
              </a:rPr>
              <a:t>« Анализ формы деталей и способы их образования»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872000"/>
            <a:ext cx="8229240" cy="425376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0000" y="1223999"/>
            <a:ext cx="8534159" cy="2532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>
                <a:latin typeface="Times New Roman" pitchFamily="18"/>
              </a:defRPr>
            </a:pPr>
            <a:endParaRPr lang="ru-RU" sz="3600" b="0" i="0" u="none" strike="noStrike" kern="1200">
              <a:ln>
                <a:noFill/>
              </a:ln>
              <a:latin typeface="Times New Roman" pitchFamily="18"/>
              <a:ea typeface="Arial Unicode MS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>
                <a:latin typeface="Times New Roman" pitchFamily="18"/>
              </a:defRPr>
            </a:pPr>
            <a:endParaRPr lang="ru-RU" sz="3600" b="0" i="0" u="none" strike="noStrike" kern="1200">
              <a:ln>
                <a:noFill/>
              </a:ln>
              <a:latin typeface="Times New Roman" pitchFamily="18"/>
              <a:ea typeface="Arial Unicode MS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>
                <a:latin typeface="Times New Roman" pitchFamily="18"/>
              </a:defRPr>
            </a:pPr>
            <a:endParaRPr lang="ru-RU" sz="3600" b="0" i="0" u="none" strike="noStrike" kern="1200">
              <a:ln>
                <a:noFill/>
              </a:ln>
              <a:latin typeface="Times New Roman" pitchFamily="18"/>
              <a:ea typeface="Arial Unicode MS" pitchFamily="2"/>
              <a:cs typeface="Mangal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1944000"/>
            <a:ext cx="6664320" cy="3608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ru-RU" sz="18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5680" y="144000"/>
            <a:ext cx="8896319" cy="643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ru-RU" sz="18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67800">
            <a:off x="-140509" y="125854"/>
            <a:ext cx="9143640" cy="6857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ru-RU" sz="18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680" y="13680"/>
            <a:ext cx="9143640" cy="6857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ru-RU" sz="18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8240" y="261360"/>
            <a:ext cx="7619760" cy="571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ru-RU" sz="18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3999" y="720000"/>
            <a:ext cx="7271999" cy="51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ru-RU" sz="18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71440" y="720000"/>
            <a:ext cx="6676559" cy="500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23</Words>
  <Application>Microsoft Office PowerPoint</Application>
  <PresentationFormat>Экран (4:3)</PresentationFormat>
  <Paragraphs>8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Обычный</vt:lpstr>
      <vt:lpstr>Обычный 1</vt:lpstr>
      <vt:lpstr>Презентация PowerPoint</vt:lpstr>
      <vt:lpstr>Презентация PowerPoint</vt:lpstr>
      <vt:lpstr>Тема урока  « Анализ формы деталей и способы их образования»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Геометрические  тела</vt:lpstr>
      <vt:lpstr>Презентация PowerPoint</vt:lpstr>
      <vt:lpstr>Презентация PowerPoint</vt:lpstr>
      <vt:lpstr>Комбинированный способ преобразования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Подведем итоги урока.  Что нового мы узнали сегодня на уроке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Пронская</dc:creator>
  <cp:lastModifiedBy>Надежда Пронская</cp:lastModifiedBy>
  <cp:revision>2</cp:revision>
  <dcterms:modified xsi:type="dcterms:W3CDTF">2017-04-05T08:21:52Z</dcterms:modified>
</cp:coreProperties>
</file>