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8" r:id="rId3"/>
    <p:sldId id="271" r:id="rId4"/>
    <p:sldId id="265" r:id="rId5"/>
    <p:sldId id="256" r:id="rId6"/>
    <p:sldId id="259" r:id="rId7"/>
    <p:sldId id="257" r:id="rId8"/>
    <p:sldId id="260" r:id="rId9"/>
    <p:sldId id="258" r:id="rId10"/>
    <p:sldId id="261" r:id="rId11"/>
    <p:sldId id="266" r:id="rId12"/>
    <p:sldId id="262" r:id="rId13"/>
    <p:sldId id="26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6924E4-6F86-43D3-BB9C-AA677E34906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A32CDD-9566-4408-B200-ADF46FE194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andex.ru/images/search?text=%D1%82%D0%BE%D1%80%D1%82%20%D1%81%D0%BE%20%D1%81%D0%B2%D0%B5%D1%87%D0%B0%D0%BC%D0%B8&amp;img_url=http://www.stihi.ru/pics/2012/12/06/7115.jpg&amp;pos=16&amp;rpt=simag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Spotlight-2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Module-2</a:t>
            </a: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sz="1800" dirty="0" smtClean="0">
              <a:hlinkClick r:id="rId2"/>
            </a:endParaRPr>
          </a:p>
          <a:p>
            <a:pPr marL="0" indent="0">
              <a:buNone/>
            </a:pPr>
            <a:r>
              <a:rPr lang="ru-RU" sz="1800" dirty="0" smtClean="0">
                <a:hlinkClick r:id="rId2"/>
              </a:rPr>
              <a:t>Учитель английского языка</a:t>
            </a:r>
          </a:p>
          <a:p>
            <a:pPr marL="0" indent="0">
              <a:buNone/>
            </a:pPr>
            <a:r>
              <a:rPr lang="ru-RU" sz="1800" dirty="0" err="1" smtClean="0">
                <a:hlinkClick r:id="rId2"/>
              </a:rPr>
              <a:t>Буржуева</a:t>
            </a:r>
            <a:r>
              <a:rPr lang="ru-RU" sz="1800" dirty="0" smtClean="0">
                <a:hlinkClick r:id="rId2"/>
              </a:rPr>
              <a:t> Т.Т.</a:t>
            </a:r>
            <a:endParaRPr lang="ru-RU" sz="1800" dirty="0">
              <a:hlinkClick r:id="rId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Lulu’s birthday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anton1996.ucoz.ru/Podarok/51_podarok_tor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7363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nton1996.ucoz.ru/Podarok/51_podarok_tor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752528" cy="44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66815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rty-boom.ru/images/subscribe/1/link_blocks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0468"/>
            <a:ext cx="86764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st-top10.ru/wp-content/uploads/2016/11/chip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32038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fisha.mosreg.ru/sites/default/files/pizza-hd-wallpaper-e7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2038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99px.ru/sstorage/53/2014/10/mid_114377_74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3" y="4581128"/>
            <a:ext cx="32374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colourbox.com/preview/6207903-glass-of-orange-juice-on-wooden-table-on-blue-sky-backgrou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129614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colourbox.com/preview/6207903-glass-of-orange-juice-on-wooden-table-on-blue-sky-backgroun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7"/>
            <a:ext cx="1152128" cy="13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ages.vfl.ru/ii/1429133017/428cd029/84462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80628"/>
            <a:ext cx="266429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8793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sf.co.ua/13/07/wallpaper-291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1656184" cy="11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4/05/06/85009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3843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sz="4400" dirty="0" smtClean="0">
                <a:solidFill>
                  <a:srgbClr val="0070C0"/>
                </a:solidFill>
              </a:rPr>
              <a:t>Listening test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Open your Workbook at page 30, ex. 2</a:t>
            </a:r>
          </a:p>
          <a:p>
            <a:endParaRPr lang="en-US" dirty="0" smtClean="0"/>
          </a:p>
          <a:p>
            <a:r>
              <a:rPr lang="en-US" sz="4000" dirty="0" smtClean="0">
                <a:solidFill>
                  <a:srgbClr val="0070C0"/>
                </a:solidFill>
              </a:rPr>
              <a:t>What does Lulu like?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What does Larry like?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GOOD JOB!</a:t>
            </a:r>
          </a:p>
          <a:p>
            <a:r>
              <a:rPr lang="en-US" sz="8800" dirty="0" smtClean="0">
                <a:solidFill>
                  <a:srgbClr val="0070C0"/>
                </a:solidFill>
              </a:rPr>
              <a:t>THE END.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аучить читать </a:t>
            </a:r>
            <a:r>
              <a:rPr lang="ru-RU" dirty="0" smtClean="0"/>
              <a:t>букву–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en-US" dirty="0" smtClean="0"/>
              <a:t>,</a:t>
            </a:r>
            <a:r>
              <a:rPr lang="ru-RU" dirty="0" smtClean="0"/>
              <a:t>буквосочетание </a:t>
            </a:r>
            <a:r>
              <a:rPr lang="en-US" dirty="0" smtClean="0"/>
              <a:t>_</a:t>
            </a:r>
            <a:r>
              <a:rPr lang="en-US" dirty="0" err="1" smtClean="0">
                <a:solidFill>
                  <a:srgbClr val="FF0000"/>
                </a:solidFill>
              </a:rPr>
              <a:t>ch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/>
              <a:t>а</a:t>
            </a:r>
            <a:r>
              <a:rPr lang="ru-RU" dirty="0" smtClean="0"/>
              <a:t>ктивизировать изученную лексику и грамматику</a:t>
            </a:r>
          </a:p>
          <a:p>
            <a:r>
              <a:rPr lang="ru-RU" dirty="0"/>
              <a:t>р</a:t>
            </a:r>
            <a:r>
              <a:rPr lang="ru-RU" dirty="0" smtClean="0"/>
              <a:t>азвивать навыки говорения, чтения, письма и  </a:t>
            </a:r>
            <a:r>
              <a:rPr lang="ru-RU" dirty="0" err="1" smtClean="0"/>
              <a:t>аудирования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азвивать умения работать в паре</a:t>
            </a:r>
          </a:p>
          <a:p>
            <a:r>
              <a:rPr lang="ru-RU" dirty="0"/>
              <a:t>в</a:t>
            </a:r>
            <a:r>
              <a:rPr lang="ru-RU" dirty="0" smtClean="0"/>
              <a:t>оспитывать культуру общения, к сотрудничеству и взаимопомощи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Цели и </a:t>
            </a:r>
            <a:r>
              <a:rPr lang="ru-RU" dirty="0" smtClean="0">
                <a:solidFill>
                  <a:srgbClr val="0070C0"/>
                </a:solidFill>
              </a:rPr>
              <a:t>задачи: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9033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9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70C0"/>
                </a:solidFill>
              </a:rPr>
              <a:t>c</a:t>
            </a:r>
            <a:r>
              <a:rPr lang="en-US" sz="4000" dirty="0" err="1" smtClean="0">
                <a:solidFill>
                  <a:srgbClr val="0070C0"/>
                </a:solidFill>
              </a:rPr>
              <a:t>h</a:t>
            </a:r>
            <a:r>
              <a:rPr lang="en-US" sz="4000" dirty="0" smtClean="0">
                <a:solidFill>
                  <a:srgbClr val="0070C0"/>
                </a:solidFill>
              </a:rPr>
              <a:t>- [</a:t>
            </a:r>
            <a:r>
              <a:rPr lang="en-US" sz="4000" b="1" dirty="0">
                <a:solidFill>
                  <a:srgbClr val="FF0000"/>
                </a:solidFill>
              </a:rPr>
              <a:t>t∫</a:t>
            </a:r>
            <a:r>
              <a:rPr lang="en-US" sz="4000" dirty="0" smtClean="0">
                <a:solidFill>
                  <a:srgbClr val="0070C0"/>
                </a:solidFill>
              </a:rPr>
              <a:t>]                c – [k]</a:t>
            </a: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FF0000"/>
                </a:solidFill>
              </a:rPr>
              <a:t>h</a:t>
            </a:r>
            <a:r>
              <a:rPr lang="en-US" sz="4000" dirty="0" smtClean="0">
                <a:solidFill>
                  <a:srgbClr val="0070C0"/>
                </a:solidFill>
              </a:rPr>
              <a:t>ips </a:t>
            </a:r>
            <a:r>
              <a:rPr lang="en-US" sz="3200" dirty="0" smtClean="0">
                <a:solidFill>
                  <a:srgbClr val="0070C0"/>
                </a:solidFill>
              </a:rPr>
              <a:t>                      </a:t>
            </a: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0070C0"/>
                </a:solidFill>
              </a:rPr>
              <a:t>ake</a:t>
            </a:r>
          </a:p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FF0000"/>
                </a:solidFill>
              </a:rPr>
              <a:t>h</a:t>
            </a:r>
            <a:r>
              <a:rPr lang="en-US" sz="4000" dirty="0" smtClean="0">
                <a:solidFill>
                  <a:srgbClr val="0070C0"/>
                </a:solidFill>
              </a:rPr>
              <a:t>eese</a:t>
            </a:r>
            <a:r>
              <a:rPr lang="en-US" sz="3200" dirty="0" smtClean="0">
                <a:solidFill>
                  <a:srgbClr val="0070C0"/>
                </a:solidFill>
              </a:rPr>
              <a:t>                    </a:t>
            </a: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0070C0"/>
                </a:solidFill>
              </a:rPr>
              <a:t>andle</a:t>
            </a:r>
          </a:p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FF0000"/>
                </a:solidFill>
              </a:rPr>
              <a:t>h</a:t>
            </a:r>
            <a:r>
              <a:rPr lang="en-US" sz="4000" dirty="0" smtClean="0">
                <a:solidFill>
                  <a:srgbClr val="0070C0"/>
                </a:solidFill>
              </a:rPr>
              <a:t>air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ch</a:t>
            </a:r>
            <a:r>
              <a:rPr lang="en-US" sz="4000" dirty="0" smtClean="0">
                <a:solidFill>
                  <a:srgbClr val="0070C0"/>
                </a:solidFill>
              </a:rPr>
              <a:t>ocolate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     </a:t>
            </a:r>
            <a:r>
              <a:rPr lang="en-US" dirty="0" err="1" smtClean="0">
                <a:solidFill>
                  <a:srgbClr val="FF0000"/>
                </a:solidFill>
              </a:rPr>
              <a:t>ch</a:t>
            </a:r>
            <a:r>
              <a:rPr lang="en-US" dirty="0" smtClean="0">
                <a:solidFill>
                  <a:srgbClr val="0070C0"/>
                </a:solidFill>
              </a:rPr>
              <a:t>                        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Five candles.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many candles are there?</a:t>
            </a:r>
            <a:endParaRPr lang="ru-RU" sz="3600" dirty="0"/>
          </a:p>
        </p:txBody>
      </p:sp>
      <p:pic>
        <p:nvPicPr>
          <p:cNvPr id="2050" name="Picture 2" descr="https://million-wallpapers.ru/wallpapers/3/31/9819999454822514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15" y="1623183"/>
            <a:ext cx="55446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5292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0"/>
            <a:ext cx="8136905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766834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6632"/>
            <a:ext cx="655347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60444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642</TotalTime>
  <Words>106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Lulu’s birthday  </vt:lpstr>
      <vt:lpstr>Цели и задачи:</vt:lpstr>
      <vt:lpstr>      ch                         c</vt:lpstr>
      <vt:lpstr>How many candles are there?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Listening test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Тегизгул Тагаевна</cp:lastModifiedBy>
  <cp:revision>21</cp:revision>
  <dcterms:created xsi:type="dcterms:W3CDTF">2016-11-27T05:56:17Z</dcterms:created>
  <dcterms:modified xsi:type="dcterms:W3CDTF">2017-03-28T11:43:51Z</dcterms:modified>
</cp:coreProperties>
</file>