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0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1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6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5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11D1-E20C-4888-86BB-B5DBAE23AE13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7AB6-A00F-4CCA-8386-324BCAB71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717" y="12144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83" y="13311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50"/>
            <a:ext cx="12192000" cy="6683943"/>
          </a:xfrm>
        </p:spPr>
      </p:pic>
    </p:spTree>
    <p:extLst>
      <p:ext uri="{BB962C8B-B14F-4D97-AF65-F5344CB8AC3E}">
        <p14:creationId xmlns:p14="http://schemas.microsoft.com/office/powerpoint/2010/main" val="2356305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00"/>
            <a:ext cx="12171588" cy="6904500"/>
          </a:xfrm>
        </p:spPr>
      </p:pic>
    </p:spTree>
    <p:extLst>
      <p:ext uri="{BB962C8B-B14F-4D97-AF65-F5344CB8AC3E}">
        <p14:creationId xmlns:p14="http://schemas.microsoft.com/office/powerpoint/2010/main" val="1039964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60860"/>
          </a:xfrm>
        </p:spPr>
      </p:pic>
    </p:spTree>
    <p:extLst>
      <p:ext uri="{BB962C8B-B14F-4D97-AF65-F5344CB8AC3E}">
        <p14:creationId xmlns:p14="http://schemas.microsoft.com/office/powerpoint/2010/main" val="31479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2499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5" y="0"/>
            <a:ext cx="12342125" cy="6974006"/>
          </a:xfrm>
        </p:spPr>
      </p:pic>
    </p:spTree>
    <p:extLst>
      <p:ext uri="{BB962C8B-B14F-4D97-AF65-F5344CB8AC3E}">
        <p14:creationId xmlns:p14="http://schemas.microsoft.com/office/powerpoint/2010/main" val="73528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186"/>
            <a:ext cx="12192000" cy="7207443"/>
          </a:xfrm>
        </p:spPr>
      </p:pic>
    </p:spTree>
    <p:extLst>
      <p:ext uri="{BB962C8B-B14F-4D97-AF65-F5344CB8AC3E}">
        <p14:creationId xmlns:p14="http://schemas.microsoft.com/office/powerpoint/2010/main" val="291204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80"/>
            <a:ext cx="12192000" cy="6906679"/>
          </a:xfrm>
        </p:spPr>
      </p:pic>
    </p:spTree>
    <p:extLst>
      <p:ext uri="{BB962C8B-B14F-4D97-AF65-F5344CB8AC3E}">
        <p14:creationId xmlns:p14="http://schemas.microsoft.com/office/powerpoint/2010/main" val="153974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1471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Aaa Asadullin</dc:creator>
  <cp:lastModifiedBy>David</cp:lastModifiedBy>
  <cp:revision>6</cp:revision>
  <dcterms:created xsi:type="dcterms:W3CDTF">2016-11-24T11:19:52Z</dcterms:created>
  <dcterms:modified xsi:type="dcterms:W3CDTF">2017-02-28T18:22:38Z</dcterms:modified>
</cp:coreProperties>
</file>