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D0DFF6-CCE5-42FB-A8EF-433CD99AEDC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C3FF52-468C-482F-B5F7-2EDCBEC6371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«Как помочь зимующим птицам?»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854696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Авторы проекта: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Баранова О.В. </a:t>
            </a:r>
          </a:p>
          <a:p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Пряничникова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Н.Д.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ети второй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младшей группы</a:t>
            </a: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48131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привлечь внимание детей к вопросам окружающей среды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-приобщить к решению некоторых экологических проблем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1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ознакомление детей с зимующими птицами Москвы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-формирование представления о роли человека в жизни зимующих птиц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-воспитание бережного отношения к природе, забота о птицах зимой, изготовление кормушек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«Что будут есть птицы, когда закончатся ягоды рябины?»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ryabinnik_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2460"/>
            <a:ext cx="4038600" cy="2690717"/>
          </a:xfrm>
        </p:spPr>
      </p:pic>
      <p:pic>
        <p:nvPicPr>
          <p:cNvPr id="6" name="Содержимое 5" descr="47431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80928"/>
            <a:ext cx="3600400" cy="2736304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60649"/>
            <a:ext cx="2212848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зимующими птицами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_20170323_1604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26228" y="1247453"/>
            <a:ext cx="4617720" cy="3931920"/>
          </a:xfrm>
        </p:spPr>
      </p:pic>
      <p:pic>
        <p:nvPicPr>
          <p:cNvPr id="15362" name="Picture 2" descr="C:\Users\Ольга\Desktop\фото проект\IMG_20170306_122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600400" cy="28587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«Что мы знаем о птицах?»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324_1222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0" name="Содержимое 9" descr="IMG_20170324_1536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Покормите птиц зимой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20170324_1534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204864"/>
            <a:ext cx="3325416" cy="3933875"/>
          </a:xfrm>
        </p:spPr>
      </p:pic>
      <p:pic>
        <p:nvPicPr>
          <p:cNvPr id="11" name="Содержимое 10" descr="IMG_20170324_1537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кормушек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306_122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20170324_1544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достигнута!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32777_550x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04864"/>
            <a:ext cx="5238750" cy="3933825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«Как помочь зимующим птицам?»</vt:lpstr>
      <vt:lpstr>Цель:    -привлечь внимание детей к вопросам окружающей среды     -приобщить к решению некоторых экологических проблем </vt:lpstr>
      <vt:lpstr>Задачи:  -ознакомление детей с зимующими птицами Москвы -формирование представления о роли человека в жизни зимующих птиц -воспитание бережного отношения к природе, забота о птицах зимой, изготовление кормушек </vt:lpstr>
      <vt:lpstr>«Что будут есть птицы, когда закончатся ягоды рябины?»</vt:lpstr>
      <vt:lpstr>Знакомство с зимующими птицами </vt:lpstr>
      <vt:lpstr>«Что мы знаем о птицах?» </vt:lpstr>
      <vt:lpstr>Покормите птиц зимой </vt:lpstr>
      <vt:lpstr>Изготовление кормушек  </vt:lpstr>
      <vt:lpstr>Цель достигнута!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зимующим птицам?»</dc:title>
  <dc:creator>Ольга</dc:creator>
  <cp:lastModifiedBy>Ольга</cp:lastModifiedBy>
  <cp:revision>8</cp:revision>
  <dcterms:created xsi:type="dcterms:W3CDTF">2017-03-26T17:27:01Z</dcterms:created>
  <dcterms:modified xsi:type="dcterms:W3CDTF">2017-03-26T18:44:06Z</dcterms:modified>
</cp:coreProperties>
</file>