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828800"/>
          </a:xfrm>
        </p:spPr>
        <p:txBody>
          <a:bodyPr/>
          <a:lstStyle/>
          <a:p>
            <a:pPr algn="ctr"/>
            <a:r>
              <a:rPr lang="en-US" dirty="0" smtClean="0"/>
              <a:t>FOOD</a:t>
            </a:r>
            <a:r>
              <a:rPr lang="ru-RU" dirty="0" smtClean="0"/>
              <a:t>. Чтение буквосочетания </a:t>
            </a:r>
            <a:r>
              <a:rPr lang="en-US" dirty="0" err="1" smtClean="0"/>
              <a:t>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143380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/>
              <a:t>Урок английского языка в 3 классе.</a:t>
            </a:r>
          </a:p>
          <a:p>
            <a:pPr algn="ctr"/>
            <a:endParaRPr lang="ru-RU" sz="3200" b="1" dirty="0"/>
          </a:p>
          <a:p>
            <a:r>
              <a:rPr lang="ru-RU" sz="1800" b="1" dirty="0" smtClean="0"/>
              <a:t>Ермакова Людмила Петровна</a:t>
            </a:r>
          </a:p>
          <a:p>
            <a:r>
              <a:rPr lang="ru-RU" sz="1800" b="1" dirty="0" smtClean="0"/>
              <a:t>МКОУ Зареченская СОШ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ham</a:t>
            </a:r>
            <a:endParaRPr lang="ru-RU" sz="4800" b="1" dirty="0"/>
          </a:p>
        </p:txBody>
      </p:sp>
      <p:pic>
        <p:nvPicPr>
          <p:cNvPr id="6146" name="Picture 2" descr="F:\урок 3\ham-wallpaper-1366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70690" y="530225"/>
            <a:ext cx="744865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butter</a:t>
            </a:r>
            <a:endParaRPr lang="ru-RU" sz="4800" b="1" dirty="0"/>
          </a:p>
        </p:txBody>
      </p:sp>
      <p:pic>
        <p:nvPicPr>
          <p:cNvPr id="7170" name="Picture 2" descr="F:\урок 3\maslo-fine-food-sladko-slivochnoe-nesolenoe-traditsionnoe-82-5-200gr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35771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bread</a:t>
            </a:r>
            <a:endParaRPr lang="ru-RU" sz="4800" b="1" dirty="0"/>
          </a:p>
        </p:txBody>
      </p:sp>
      <p:pic>
        <p:nvPicPr>
          <p:cNvPr id="4098" name="Picture 2" descr="C:\Users\Acer\Documents\еда\1\Khl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85794"/>
            <a:ext cx="6402474" cy="426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eggs</a:t>
            </a:r>
            <a:endParaRPr lang="ru-RU" sz="4800" b="1" dirty="0"/>
          </a:p>
        </p:txBody>
      </p:sp>
      <p:pic>
        <p:nvPicPr>
          <p:cNvPr id="5122" name="Picture 2" descr="C:\Users\Acer\Documents\еда\1\egg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8604"/>
            <a:ext cx="4885283" cy="48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Aa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3931920" cy="4389120"/>
          </a:xfrm>
        </p:spPr>
        <p:txBody>
          <a:bodyPr/>
          <a:lstStyle/>
          <a:p>
            <a:r>
              <a:rPr lang="ru-RU" b="1" dirty="0" smtClean="0"/>
              <a:t>Открытый слог</a:t>
            </a:r>
          </a:p>
          <a:p>
            <a:pPr>
              <a:buNone/>
            </a:pPr>
            <a:r>
              <a:rPr lang="ru-RU" b="1" dirty="0" smtClean="0"/>
              <a:t>               </a:t>
            </a:r>
            <a:r>
              <a:rPr lang="en-US" sz="3200" b="1" dirty="0" err="1" smtClean="0"/>
              <a:t>ei</a:t>
            </a:r>
            <a:r>
              <a:rPr lang="ru-RU" b="1" dirty="0" smtClean="0"/>
              <a:t>  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n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m</a:t>
            </a:r>
            <a:r>
              <a:rPr lang="en-US" b="1" dirty="0" smtClean="0">
                <a:solidFill>
                  <a:srgbClr val="00B050"/>
                </a:solidFill>
              </a:rPr>
              <a:t>e</a:t>
            </a:r>
          </a:p>
          <a:p>
            <a:pPr algn="ctr">
              <a:buNone/>
            </a:pPr>
            <a:r>
              <a:rPr lang="en-US" b="1" dirty="0" smtClean="0"/>
              <a:t>K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00B050"/>
                </a:solidFill>
              </a:rPr>
              <a:t>e</a:t>
            </a:r>
          </a:p>
          <a:p>
            <a:pPr algn="ctr">
              <a:buNone/>
            </a:pPr>
            <a:r>
              <a:rPr lang="en-US" b="1" dirty="0" smtClean="0"/>
              <a:t>sk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00B050"/>
                </a:solidFill>
              </a:rPr>
              <a:t>e</a:t>
            </a:r>
          </a:p>
          <a:p>
            <a:pPr algn="ctr">
              <a:buNone/>
            </a:pP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k</a:t>
            </a:r>
            <a:r>
              <a:rPr lang="en-US" b="1" dirty="0" smtClean="0">
                <a:solidFill>
                  <a:srgbClr val="00B050"/>
                </a:solidFill>
              </a:rPr>
              <a:t>e</a:t>
            </a:r>
          </a:p>
          <a:p>
            <a:pPr algn="ctr">
              <a:buNone/>
            </a:pPr>
            <a:r>
              <a:rPr lang="en-US" b="1" dirty="0" smtClean="0"/>
              <a:t>br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v</a:t>
            </a:r>
            <a:r>
              <a:rPr lang="en-US" b="1" dirty="0" smtClean="0">
                <a:solidFill>
                  <a:srgbClr val="00B050"/>
                </a:solidFill>
              </a:rPr>
              <a:t>e</a:t>
            </a:r>
          </a:p>
          <a:p>
            <a:pPr algn="ctr">
              <a:buNone/>
            </a:pPr>
            <a:r>
              <a:rPr lang="en-US" b="1" dirty="0" smtClean="0"/>
              <a:t>l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z</a:t>
            </a:r>
            <a:r>
              <a:rPr lang="en-US" b="1" dirty="0" smtClean="0">
                <a:solidFill>
                  <a:srgbClr val="00B050"/>
                </a:solidFill>
              </a:rPr>
              <a:t>y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00174"/>
            <a:ext cx="3931920" cy="4389120"/>
          </a:xfrm>
        </p:spPr>
        <p:txBody>
          <a:bodyPr/>
          <a:lstStyle/>
          <a:p>
            <a:r>
              <a:rPr lang="ru-RU" b="1" dirty="0" smtClean="0"/>
              <a:t>Закрытый слог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</a:t>
            </a:r>
            <a:r>
              <a:rPr lang="en-US" sz="3600" b="1" dirty="0" smtClean="0">
                <a:latin typeface="Times New Roman"/>
                <a:cs typeface="Times New Roman"/>
              </a:rPr>
              <a:t>æ</a:t>
            </a:r>
            <a:endParaRPr lang="en-US" sz="3600" b="1" dirty="0" smtClean="0"/>
          </a:p>
          <a:p>
            <a:pPr algn="ctr">
              <a:buNone/>
            </a:pPr>
            <a:r>
              <a:rPr lang="en-US" b="1" dirty="0" smtClean="0"/>
              <a:t>c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t</a:t>
            </a:r>
          </a:p>
          <a:p>
            <a:pPr algn="ctr">
              <a:buNone/>
            </a:pPr>
            <a:r>
              <a:rPr lang="en-US" b="1" dirty="0" smtClean="0"/>
              <a:t>f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t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nn</a:t>
            </a:r>
          </a:p>
          <a:p>
            <a:pPr algn="ctr">
              <a:buNone/>
            </a:pPr>
            <a:r>
              <a:rPr lang="en-US" b="1" dirty="0" smtClean="0"/>
              <a:t>h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s</a:t>
            </a:r>
          </a:p>
          <a:p>
            <a:pPr algn="ctr">
              <a:buNone/>
            </a:pPr>
            <a:r>
              <a:rPr lang="en-US" b="1" dirty="0" smtClean="0"/>
              <a:t>c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n</a:t>
            </a:r>
          </a:p>
          <a:p>
            <a:pPr algn="ctr">
              <a:buNone/>
            </a:pPr>
            <a:r>
              <a:rPr lang="en-US" b="1" dirty="0" smtClean="0"/>
              <a:t>b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d</a:t>
            </a: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2285984" y="2071678"/>
            <a:ext cx="642942" cy="50006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6429388" y="2143116"/>
            <a:ext cx="642942" cy="50006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a</a:t>
            </a:r>
            <a:r>
              <a:rPr lang="ru-RU" sz="4800" b="1" dirty="0" smtClean="0">
                <a:solidFill>
                  <a:srgbClr val="FF0000"/>
                </a:solidFill>
              </a:rPr>
              <a:t>+</a:t>
            </a:r>
            <a:r>
              <a:rPr lang="en-US" sz="4800" b="1" dirty="0" smtClean="0">
                <a:solidFill>
                  <a:srgbClr val="FF0000"/>
                </a:solidFill>
              </a:rPr>
              <a:t>r = </a:t>
            </a:r>
            <a:r>
              <a:rPr lang="el-GR" sz="4800" b="1" dirty="0" smtClean="0">
                <a:solidFill>
                  <a:srgbClr val="FF0000"/>
                </a:solidFill>
              </a:rPr>
              <a:t>α</a:t>
            </a:r>
            <a:r>
              <a:rPr lang="en-US" sz="4800" b="1" dirty="0" smtClean="0">
                <a:solidFill>
                  <a:srgbClr val="FF0000"/>
                </a:solidFill>
              </a:rPr>
              <a:t>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7406640" cy="4436456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200" b="1" dirty="0" smtClean="0"/>
              <a:t>P</a:t>
            </a:r>
            <a:r>
              <a:rPr lang="en-US" sz="3200" b="1" dirty="0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/>
              <a:t>k</a:t>
            </a:r>
          </a:p>
          <a:p>
            <a:pPr algn="ctr"/>
            <a:r>
              <a:rPr lang="en-US" sz="3200" b="1" dirty="0" smtClean="0"/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/>
              <a:t>m</a:t>
            </a:r>
          </a:p>
          <a:p>
            <a:pPr algn="ctr"/>
            <a:r>
              <a:rPr lang="en-US" sz="3200" b="1" dirty="0" smtClean="0"/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/>
              <a:t>mer</a:t>
            </a:r>
          </a:p>
          <a:p>
            <a:pPr algn="ctr"/>
            <a:r>
              <a:rPr lang="en-US" sz="3200" b="1" dirty="0" smtClean="0"/>
              <a:t>Sm</a:t>
            </a:r>
            <a:r>
              <a:rPr lang="en-US" sz="3200" b="1" dirty="0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/>
              <a:t>t</a:t>
            </a:r>
          </a:p>
          <a:p>
            <a:pPr algn="ctr"/>
            <a:r>
              <a:rPr lang="en-US" sz="3200" b="1" dirty="0" smtClean="0"/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ar</a:t>
            </a:r>
          </a:p>
          <a:p>
            <a:pPr algn="ctr"/>
            <a:r>
              <a:rPr lang="en-US" sz="3200" b="1" dirty="0" smtClean="0"/>
              <a:t>D</a:t>
            </a:r>
            <a:r>
              <a:rPr lang="en-US" sz="3200" b="1" dirty="0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/>
              <a:t>k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Ar</a:t>
            </a:r>
            <a:r>
              <a:rPr lang="en-US" sz="3200" b="1" dirty="0" smtClean="0"/>
              <a:t>e </a:t>
            </a:r>
          </a:p>
          <a:p>
            <a:pPr algn="ctr"/>
            <a:endParaRPr lang="ru-RU" dirty="0"/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5715008" y="1285860"/>
            <a:ext cx="642942" cy="50006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32873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Homework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406640" cy="3722076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РТ №1,2 стр. 6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повышенной сложности: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 №4 стр.6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577328"/>
          </a:xfrm>
        </p:spPr>
        <p:txBody>
          <a:bodyPr/>
          <a:lstStyle/>
          <a:p>
            <a:pPr algn="ctr"/>
            <a:r>
              <a:rPr lang="ru-RU" b="1" dirty="0" smtClean="0"/>
              <a:t>Рефлексия деятельности</a:t>
            </a:r>
            <a:endParaRPr lang="ru-RU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406640" cy="393639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Я узнал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….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Я вспомнил…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Легче всего мне было…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Для меня было особенно трудно…..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Полученные знания пригодятся мне….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Самым интересным на уроке было….</a:t>
            </a:r>
            <a:endParaRPr lang="ru-RU" sz="2400" dirty="0" smtClean="0">
              <a:latin typeface="Times New Roman"/>
              <a:ea typeface="Times New Roman"/>
            </a:endParaRPr>
          </a:p>
          <a:p>
            <a:r>
              <a:rPr lang="ru-RU" sz="2400" b="1" dirty="0" smtClean="0">
                <a:solidFill>
                  <a:srgbClr val="237CC5"/>
                </a:solidFill>
                <a:latin typeface="Times New Roman" pitchFamily="18" charset="0"/>
                <a:cs typeface="Times New Roman" pitchFamily="18" charset="0"/>
              </a:rPr>
              <a:t>Я считаю, что лучше всех работал…..</a:t>
            </a:r>
            <a:endParaRPr lang="ru-RU" sz="2400" b="1" dirty="0">
              <a:solidFill>
                <a:srgbClr val="237CC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5214937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n-US" sz="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endParaRPr lang="en-US" sz="5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  <a:t>My </a:t>
            </a:r>
            <a:r>
              <a:rPr lang="en-US" sz="5400" dirty="0" err="1" smtClean="0">
                <a:solidFill>
                  <a:schemeClr val="tx1"/>
                </a:solidFill>
                <a:latin typeface="Comic Sans MS" pitchFamily="66" charset="0"/>
              </a:rPr>
              <a:t>favourite</a:t>
            </a:r>
            <a: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  <a:t> food is pizza!</a:t>
            </a:r>
            <a:b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  <a:t>I love pizza, I do!</a:t>
            </a:r>
            <a:b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  <a:t>I think pizza`s very nice, </a:t>
            </a:r>
            <a:b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Comic Sans MS" pitchFamily="66" charset="0"/>
              </a:rPr>
              <a:t>And what about you?</a:t>
            </a:r>
            <a:endParaRPr lang="ru-RU" sz="5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5072063"/>
            <a:ext cx="15001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00232" y="1357298"/>
          <a:ext cx="5676608" cy="4143402"/>
        </p:xfrm>
        <a:graphic>
          <a:graphicData uri="http://schemas.openxmlformats.org/drawingml/2006/table">
            <a:tbl>
              <a:tblPr/>
              <a:tblGrid>
                <a:gridCol w="1891632"/>
                <a:gridCol w="1892488"/>
                <a:gridCol w="1892488"/>
              </a:tblGrid>
              <a:tr h="1348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  <a:cs typeface="Times New Roman"/>
                        </a:rPr>
                        <a:t>skip</a:t>
                      </a:r>
                      <a:endParaRPr lang="ru-RU" sz="4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  <a:cs typeface="Times New Roman"/>
                        </a:rPr>
                        <a:t>cat</a:t>
                      </a:r>
                      <a:endParaRPr lang="ru-RU" sz="4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  <a:cs typeface="Times New Roman"/>
                        </a:rPr>
                        <a:t>swim</a:t>
                      </a:r>
                      <a:endParaRPr lang="ru-RU" sz="4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>
                          <a:latin typeface="Times New Roman"/>
                          <a:ea typeface="Times New Roman"/>
                          <a:cs typeface="Times New Roman"/>
                        </a:rPr>
                        <a:t>sit</a:t>
                      </a:r>
                      <a:endParaRPr lang="ru-RU" sz="4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>
                          <a:latin typeface="Times New Roman"/>
                          <a:ea typeface="Times New Roman"/>
                          <a:cs typeface="Times New Roman"/>
                        </a:rPr>
                        <a:t>sing</a:t>
                      </a:r>
                      <a:endParaRPr lang="ru-RU" sz="4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  <a:cs typeface="Times New Roman"/>
                        </a:rPr>
                        <a:t>pig</a:t>
                      </a:r>
                      <a:endParaRPr lang="ru-RU" sz="4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>
                          <a:latin typeface="Times New Roman"/>
                          <a:ea typeface="Times New Roman"/>
                          <a:cs typeface="Times New Roman"/>
                        </a:rPr>
                        <a:t>cockerel</a:t>
                      </a:r>
                      <a:endParaRPr lang="ru-RU" sz="4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>
                          <a:latin typeface="Times New Roman"/>
                          <a:ea typeface="Times New Roman"/>
                          <a:cs typeface="Times New Roman"/>
                        </a:rPr>
                        <a:t>dog</a:t>
                      </a:r>
                      <a:endParaRPr lang="ru-RU" sz="4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ea typeface="Times New Roman"/>
                          <a:cs typeface="Times New Roman"/>
                        </a:rPr>
                        <a:t>go</a:t>
                      </a:r>
                      <a:endParaRPr lang="ru-RU" sz="4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milk</a:t>
            </a:r>
            <a:endParaRPr lang="ru-RU" sz="4800" b="1" dirty="0"/>
          </a:p>
        </p:txBody>
      </p:sp>
      <p:pic>
        <p:nvPicPr>
          <p:cNvPr id="1026" name="Picture 2" descr="C:\Users\Acer\Documents\еда\1\1195768740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106" y="530225"/>
            <a:ext cx="41878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cheese</a:t>
            </a:r>
            <a:endParaRPr lang="ru-RU" sz="4800" b="1" dirty="0"/>
          </a:p>
        </p:txBody>
      </p:sp>
      <p:pic>
        <p:nvPicPr>
          <p:cNvPr id="2050" name="Picture 2" descr="C:\Users\Acer\Documents\еда\1\1958700028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642918"/>
            <a:ext cx="5309247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fish</a:t>
            </a:r>
            <a:endParaRPr lang="ru-RU" sz="4800" b="1" dirty="0"/>
          </a:p>
        </p:txBody>
      </p:sp>
      <p:pic>
        <p:nvPicPr>
          <p:cNvPr id="1026" name="Picture 2" descr="F:\урок 3\295308_eda_-moreprodukty_-ryba_-krevetki_1680x105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928670"/>
            <a:ext cx="6700520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sweets</a:t>
            </a:r>
            <a:endParaRPr lang="ru-RU" sz="4800" b="1" dirty="0"/>
          </a:p>
        </p:txBody>
      </p:sp>
      <p:pic>
        <p:nvPicPr>
          <p:cNvPr id="4098" name="Picture 2" descr="F:\урок 3\331344_eda_sladkoe_desert_konfety_shokolad_kakao_orexi_1920x1200_(www.GdeFon.ru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8939" y="795337"/>
            <a:ext cx="585216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juice</a:t>
            </a:r>
            <a:endParaRPr lang="ru-RU" sz="4800" b="1" dirty="0"/>
          </a:p>
        </p:txBody>
      </p:sp>
      <p:pic>
        <p:nvPicPr>
          <p:cNvPr id="3074" name="Picture 2" descr="C:\Users\Acer\Documents\еда\1\juice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106" y="530225"/>
            <a:ext cx="4187825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cake</a:t>
            </a:r>
            <a:endParaRPr lang="ru-RU" sz="4800" b="1" dirty="0"/>
          </a:p>
        </p:txBody>
      </p:sp>
      <p:pic>
        <p:nvPicPr>
          <p:cNvPr id="5122" name="Picture 2" descr="F:\урок 3\food_046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37569" y="781050"/>
            <a:ext cx="4914900" cy="368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</TotalTime>
  <Words>131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Comic Sans MS</vt:lpstr>
      <vt:lpstr>Times New Roman</vt:lpstr>
      <vt:lpstr>Verdana</vt:lpstr>
      <vt:lpstr>Wingdings 2</vt:lpstr>
      <vt:lpstr>Аспект</vt:lpstr>
      <vt:lpstr>FOOD. Чтение буквосочетания ar</vt:lpstr>
      <vt:lpstr>Презентация PowerPoint</vt:lpstr>
      <vt:lpstr>Презентация PowerPoint</vt:lpstr>
      <vt:lpstr>milk</vt:lpstr>
      <vt:lpstr>cheese</vt:lpstr>
      <vt:lpstr>fish</vt:lpstr>
      <vt:lpstr>sweets</vt:lpstr>
      <vt:lpstr>juice</vt:lpstr>
      <vt:lpstr>cake</vt:lpstr>
      <vt:lpstr>ham</vt:lpstr>
      <vt:lpstr>butter</vt:lpstr>
      <vt:lpstr>bread</vt:lpstr>
      <vt:lpstr>eggs</vt:lpstr>
      <vt:lpstr>Aa</vt:lpstr>
      <vt:lpstr>a+r = α:</vt:lpstr>
      <vt:lpstr>Homework</vt:lpstr>
      <vt:lpstr>Рефлексия деятельности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</dc:title>
  <cp:lastModifiedBy>DNA7 X86</cp:lastModifiedBy>
  <cp:revision>31</cp:revision>
  <dcterms:modified xsi:type="dcterms:W3CDTF">2017-01-27T14:04:06Z</dcterms:modified>
</cp:coreProperties>
</file>