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B452-5F6E-432E-AA14-B94D75364E2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FC946-E460-4BD4-A077-4A979A451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9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C946-E460-4BD4-A077-4A979A451B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3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C946-E460-4BD4-A077-4A979A451B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C946-E460-4BD4-A077-4A979A451B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4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9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31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39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1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1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6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1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6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1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0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7962-8C4E-47B3-994A-09683C1EE3A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9078E8-BEC1-4B26-9239-264349E60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5444" y="-87923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Министерство образования Московской области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Государственное образовательное учреждение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Высшего образования Московской области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«Государственный социально-гуманитарный университет»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06208" y="5706208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Зарайск 2017г.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5444" y="2011681"/>
            <a:ext cx="8911687" cy="3331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Family in the modern world </a:t>
            </a:r>
            <a:endParaRPr kumimoji="0" lang="ru-RU" sz="4800" b="1" i="1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3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389" y="386366"/>
            <a:ext cx="8911687" cy="1280890"/>
          </a:xfrm>
        </p:spPr>
        <p:txBody>
          <a:bodyPr>
            <a:noAutofit/>
          </a:bodyPr>
          <a:lstStyle/>
          <a:p>
            <a:pPr algn="just"/>
            <a:r>
              <a:rPr lang="en-US" sz="5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Reading</a:t>
            </a:r>
            <a:br>
              <a:rPr lang="en-US" sz="5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</a:br>
            <a:r>
              <a:rPr lang="en-US" sz="5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 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1289304"/>
            <a:ext cx="10796426" cy="534924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Whiniest Generation (from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ewsweek. February 17/20)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i.huffpost.com/gen/1258184/thumbs/o-MATURE-EMPLOY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61" y="1982959"/>
            <a:ext cx="4648510" cy="3803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1656" y="3302204"/>
            <a:ext cx="4175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Discussion</a:t>
            </a:r>
          </a:p>
          <a:p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relationship between different generations in Russia.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6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911" y="2714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Vocabulary practice </a:t>
            </a:r>
            <a:endParaRPr lang="ru-RU" sz="6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812" y="1545770"/>
            <a:ext cx="9109163" cy="4502332"/>
          </a:xfrm>
        </p:spPr>
        <p:txBody>
          <a:bodyPr numCol="2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Stigma                   </a:t>
            </a:r>
          </a:p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Breadwinner </a:t>
            </a:r>
          </a:p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 </a:t>
            </a:r>
          </a:p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Latch key kids </a:t>
            </a:r>
          </a:p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Permissive society </a:t>
            </a:r>
          </a:p>
          <a:p>
            <a:pPr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Cohabiting </a:t>
            </a:r>
          </a:p>
          <a:p>
            <a:pPr>
              <a:buFont typeface="+mj-lt"/>
              <a:buAutoNum type="arabicPeriod"/>
            </a:pP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application for legal action to be taken </a:t>
            </a: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who have their own key to their home because there is no one to let them after school </a:t>
            </a: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together as husband and wife without being married </a:t>
            </a: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reputation of shame or dishonor</a:t>
            </a: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supporting a family financially by earning money </a:t>
            </a:r>
          </a:p>
          <a:p>
            <a:pPr>
              <a:buFont typeface="+mj-lt"/>
              <a:buAutoNum type="alphaLcParenR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term given to a society which allows people a great deal of freedom, especially sexual freedom </a:t>
            </a:r>
          </a:p>
          <a:p>
            <a:pPr>
              <a:buFont typeface="+mj-lt"/>
              <a:buAutoNum type="alphaLcParenR"/>
            </a:pP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lphaLcParenR"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Keys</a:t>
            </a:r>
            <a:endParaRPr lang="ru-RU" sz="7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pPr algn="ctr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5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99" y="2975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Discussion</a:t>
            </a:r>
            <a:endParaRPr lang="ru-RU" sz="7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255" y="3377989"/>
            <a:ext cx="7949282" cy="131839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mothers – guilty mothers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tatic.standard.co.uk/s3fs-public/thumbnails/image/2013/10/09/10/28moneytrack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5" y="1959432"/>
            <a:ext cx="4846154" cy="38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Sinquan</a:t>
            </a:r>
            <a:endParaRPr lang="ru-RU" sz="6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546" y="2120537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adjectives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verbs (-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5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Sinquan</a:t>
            </a:r>
            <a:endParaRPr lang="ru-RU" sz="6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9" y="2061756"/>
            <a:ext cx="4422675" cy="32148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584" y="3185890"/>
            <a:ext cx="6139543" cy="31046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Favorite, priceless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Loving, understanding, protecting 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thing in the world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Riches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5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Home work</a:t>
            </a:r>
            <a:r>
              <a:rPr lang="ru-RU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anose="030804020302050B0404" pitchFamily="66" charset="0"/>
              </a:rPr>
              <a:t>:</a:t>
            </a:r>
            <a:br>
              <a:rPr lang="ru-RU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anose="030804020302050B0404" pitchFamily="66" charset="0"/>
              </a:rPr>
            </a:br>
            <a:r>
              <a:rPr lang="en-US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anose="030804020302050B0404" pitchFamily="66" charset="0"/>
              </a:rPr>
              <a:t> </a:t>
            </a:r>
            <a:endParaRPr lang="ru-RU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36" y="2106926"/>
            <a:ext cx="8915400" cy="3501397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i="1" dirty="0"/>
              <a:t>Student book “New headway. Intermediate” p. 108 ex. 1,5</a:t>
            </a:r>
            <a:r>
              <a:rPr lang="en-US" sz="2800" i="1" dirty="0" smtClean="0"/>
              <a:t>.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2050" name="Picture 2" descr="http://www.freeimageslive.co.uk/files/images008/open_not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54" y="3700870"/>
            <a:ext cx="4352925" cy="27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Sources</a:t>
            </a:r>
            <a:r>
              <a:rPr lang="ru-RU" sz="6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6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Агафонова Л.И., </a:t>
            </a:r>
            <a:r>
              <a:rPr lang="ru-RU" dirty="0" err="1" smtClean="0"/>
              <a:t>Вакурина</a:t>
            </a:r>
            <a:r>
              <a:rPr lang="ru-RU" dirty="0" smtClean="0"/>
              <a:t> Н.А., Верхотурова В.В. </a:t>
            </a:r>
            <a:r>
              <a:rPr lang="en-US" dirty="0" smtClean="0"/>
              <a:t>Social work</a:t>
            </a:r>
            <a:r>
              <a:rPr lang="ru-RU" dirty="0" smtClean="0"/>
              <a:t>: </a:t>
            </a:r>
            <a:r>
              <a:rPr lang="en-US" dirty="0" smtClean="0"/>
              <a:t>what is it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Учебное пособие. – 2-е изд., </a:t>
            </a:r>
            <a:r>
              <a:rPr lang="ru-RU" dirty="0" err="1" smtClean="0"/>
              <a:t>испр</a:t>
            </a:r>
            <a:r>
              <a:rPr lang="ru-RU" dirty="0" smtClean="0"/>
              <a:t>. – </a:t>
            </a:r>
            <a:r>
              <a:rPr lang="ru-RU" dirty="0"/>
              <a:t>Т</a:t>
            </a:r>
            <a:r>
              <a:rPr lang="ru-RU" dirty="0" smtClean="0"/>
              <a:t>омск: </a:t>
            </a:r>
            <a:r>
              <a:rPr lang="ru-RU" dirty="0" err="1" smtClean="0"/>
              <a:t>Изд</a:t>
            </a:r>
            <a:r>
              <a:rPr lang="ru-RU" dirty="0" smtClean="0"/>
              <a:t> – во Томского политехнического университета, 2007. – 99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312" y="1243294"/>
            <a:ext cx="10816046" cy="11733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lonna MT" panose="04020805060202030203" pitchFamily="82" charset="0"/>
              </a:rPr>
              <a:t>Family is the most important thing in the world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lonna MT" panose="04020805060202030203" pitchFamily="82" charset="0"/>
              </a:rPr>
              <a:t> 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0" y="2299063"/>
            <a:ext cx="4793228" cy="33963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48102" y="5850140"/>
            <a:ext cx="5886995" cy="1173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Diana, princess of wales, 1961-1997 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Warm-up activities </a:t>
            </a:r>
            <a:endParaRPr lang="ru-RU" sz="4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Express your opinions on the following terms.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Divorce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Working mothers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Two-career families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Single-parent family </a:t>
            </a:r>
            <a:endParaRPr lang="ru-RU" sz="2800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748208"/>
            <a:ext cx="10554788" cy="128089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Colonna MT" panose="04020805060202030203" pitchFamily="82" charset="0"/>
              </a:rPr>
              <a:t>Express your ideas on the statements below and back up your opinion.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9943" y="2029098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families are our greatest nationals resource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advantage of living in a large family is that early lesson of life s essential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family is a 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– no matter whether it has one parent? Two or no children at all 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edinstvennaya.ua/uploads/files/Depositphotos_4270710_m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72" y="3639311"/>
            <a:ext cx="4487036" cy="295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Pre-reading 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5338" y="168946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words and phrases and try to e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 their meaning </a:t>
            </a:r>
          </a:p>
          <a:p>
            <a:pPr marL="0" indent="0">
              <a:buNone/>
            </a:pP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Industrialized societies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Irretrievable breakdown of marriage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laws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acceptable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rise in the divorce rate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Break-up of a marriage 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5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9476334" cy="128089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The history or divorce in the 20-th century </a:t>
            </a:r>
            <a:endParaRPr lang="ru-RU" sz="4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629989"/>
            <a:ext cx="4428309" cy="3000102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text and list </a:t>
            </a: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possible reasons for the divorce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rising sharply since the Second World War 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551_5215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05" y="1797593"/>
            <a:ext cx="6610896" cy="440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9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28" y="41379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After you read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https://im0-tub-ru.yandex.net/i?id=5d75f9f7ce1e1435c7f6cda1dce1d59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89" y="1545771"/>
            <a:ext cx="5862170" cy="467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46813" y="1648967"/>
            <a:ext cx="5744891" cy="449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there a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golden age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of the family in Russia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kumimoji="0" lang="en-US" sz="2000" i="1" u="none" strike="noStrike" kern="1200" cap="none" spc="0" normalizeH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i="1" dirty="0" smtClean="0"/>
              <a:t>What role do discipline and moral standards have in Russia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Does our country have an equivalent of British 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Victorian values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</a:pPr>
            <a:endParaRPr lang="en-US" sz="2000" i="1" dirty="0" smtClean="0"/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How does 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traditional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family life differ from Russian family life in the present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2000" i="1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i="1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After you read 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371" y="2236796"/>
            <a:ext cx="9336178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the text above into logical parts and give each part a title.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 summary of the text.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 direct translation of the underlined parts of the text.</a:t>
            </a:r>
          </a:p>
          <a:p>
            <a:pPr marL="0" indent="0">
              <a:buNone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3" y="404654"/>
            <a:ext cx="9571309" cy="128089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Express your ideas on the following situations </a:t>
            </a:r>
            <a:r>
              <a:rPr 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anose="030804020302050B0404" pitchFamily="66" charset="0"/>
              </a:rPr>
              <a:t/>
            </a:r>
            <a:br>
              <a:rPr 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anose="030804020302050B0404" pitchFamily="66" charset="0"/>
              </a:rPr>
            </a:br>
            <a:endParaRPr lang="ru-RU" sz="1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70760"/>
            <a:ext cx="8915400" cy="40062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and a woman living together without getting married 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or a woman living alone and never getting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marrying two or three times during their lifetime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acceptable are these ways of life in your country</a:t>
            </a:r>
            <a:r>
              <a:rPr lang="ru-RU" sz="2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</TotalTime>
  <Words>521</Words>
  <Application>Microsoft Office PowerPoint</Application>
  <PresentationFormat>Широкоэкранный</PresentationFormat>
  <Paragraphs>107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Colonna MT</vt:lpstr>
      <vt:lpstr>Courier New</vt:lpstr>
      <vt:lpstr>Freestyle Script</vt:lpstr>
      <vt:lpstr>Times New Roman</vt:lpstr>
      <vt:lpstr>Wingdings</vt:lpstr>
      <vt:lpstr>Wingdings 3</vt:lpstr>
      <vt:lpstr>Легкий дым</vt:lpstr>
      <vt:lpstr>Министерство образования Московской области Государственное образовательное учреждение Высшего образования Московской области «Государственный социально-гуманитарный университет»   </vt:lpstr>
      <vt:lpstr>«Family is the most important thing in the world» </vt:lpstr>
      <vt:lpstr>Warm-up activities </vt:lpstr>
      <vt:lpstr>Express your ideas on the statements below and back up your opinion.</vt:lpstr>
      <vt:lpstr>Pre-reading </vt:lpstr>
      <vt:lpstr>The history or divorce in the 20-th century </vt:lpstr>
      <vt:lpstr>After you read</vt:lpstr>
      <vt:lpstr>After you read </vt:lpstr>
      <vt:lpstr>Express your ideas on the following situations  </vt:lpstr>
      <vt:lpstr>Reading  </vt:lpstr>
      <vt:lpstr>Vocabulary practice </vt:lpstr>
      <vt:lpstr>Keys</vt:lpstr>
      <vt:lpstr>Discussion</vt:lpstr>
      <vt:lpstr>Sinquan</vt:lpstr>
      <vt:lpstr>Sinquan</vt:lpstr>
      <vt:lpstr>Home work:  </vt:lpstr>
      <vt:lpstr>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Московской области Государственное образовательное учреждение Высшего образования Московской области «Государственный социально-гуманитарный университет»</dc:title>
  <dc:creator>Римма</dc:creator>
  <cp:lastModifiedBy>Варвара</cp:lastModifiedBy>
  <cp:revision>45</cp:revision>
  <dcterms:created xsi:type="dcterms:W3CDTF">2017-03-05T13:42:52Z</dcterms:created>
  <dcterms:modified xsi:type="dcterms:W3CDTF">2017-03-22T07:48:30Z</dcterms:modified>
</cp:coreProperties>
</file>