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61" r:id="rId4"/>
    <p:sldId id="262" r:id="rId5"/>
    <p:sldId id="269" r:id="rId6"/>
    <p:sldId id="270" r:id="rId7"/>
    <p:sldId id="264" r:id="rId8"/>
    <p:sldId id="272" r:id="rId9"/>
    <p:sldId id="266" r:id="rId10"/>
    <p:sldId id="268" r:id="rId11"/>
    <p:sldId id="267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5C53F-B47D-42E5-B982-2839C0F1A2A4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6F496-DAF1-46B3-9F98-51E253923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29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6F496-DAF1-46B3-9F98-51E25392373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686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6F496-DAF1-46B3-9F98-51E25392373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98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D14-4CD7-4F5C-96D2-D7BC229213EC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50E-AF59-45C9-8847-A770C4E94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53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D14-4CD7-4F5C-96D2-D7BC229213EC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50E-AF59-45C9-8847-A770C4E94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39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D14-4CD7-4F5C-96D2-D7BC229213EC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50E-AF59-45C9-8847-A770C4E94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3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D14-4CD7-4F5C-96D2-D7BC229213EC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50E-AF59-45C9-8847-A770C4E94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95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D14-4CD7-4F5C-96D2-D7BC229213EC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50E-AF59-45C9-8847-A770C4E94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6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D14-4CD7-4F5C-96D2-D7BC229213EC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50E-AF59-45C9-8847-A770C4E94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81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D14-4CD7-4F5C-96D2-D7BC229213EC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50E-AF59-45C9-8847-A770C4E94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2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D14-4CD7-4F5C-96D2-D7BC229213EC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50E-AF59-45C9-8847-A770C4E94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41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D14-4CD7-4F5C-96D2-D7BC229213EC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50E-AF59-45C9-8847-A770C4E94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1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D14-4CD7-4F5C-96D2-D7BC229213EC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50E-AF59-45C9-8847-A770C4E94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8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D14-4CD7-4F5C-96D2-D7BC229213EC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50E-AF59-45C9-8847-A770C4E94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06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4D14-4CD7-4F5C-96D2-D7BC229213EC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CA50E-AF59-45C9-8847-A770C4E94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3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4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climat-webmarket.ru/id/imgs/56213cdb3207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005954" y="1144588"/>
            <a:ext cx="45383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«Домик для кошки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Сахарова Лариса Николаевна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14»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Муром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Владимирской области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s1.babiki.ru/uploads/images/00/40/29/2012/12/13/8850d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" b="8379"/>
          <a:stretch/>
        </p:blipFill>
        <p:spPr bwMode="auto">
          <a:xfrm>
            <a:off x="546099" y="1130300"/>
            <a:ext cx="6134101" cy="445769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38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179">
        <p14:vortex dir="r"/>
      </p:transition>
    </mc:Choice>
    <mc:Fallback xmlns="">
      <p:transition spd="slow" advTm="71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linda6035.ucoz.ru/fokina_l-p-kotjat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594100" y="5715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для кошки готов.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547225" y="3902189"/>
            <a:ext cx="279400" cy="1912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936559" y="3577681"/>
            <a:ext cx="406400" cy="26955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ьная выноска 12"/>
          <p:cNvSpPr/>
          <p:nvPr/>
        </p:nvSpPr>
        <p:spPr>
          <a:xfrm rot="18431990">
            <a:off x="6489332" y="1411479"/>
            <a:ext cx="3764612" cy="1767005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18739394">
            <a:off x="6929819" y="1552327"/>
            <a:ext cx="3387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Какая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прелесть!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понравилось!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Спасибо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4" y="1290393"/>
            <a:ext cx="5890384" cy="3926922"/>
          </a:xfrm>
          <a:prstGeom prst="rect">
            <a:avLst/>
          </a:prstGeom>
        </p:spPr>
      </p:pic>
      <p:pic>
        <p:nvPicPr>
          <p:cNvPr id="16" name="Рисунок 15" descr="http://cdn.trinixy.ru/pics5/20160302/demotivatory_0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t="4344" r="9632" b="15358"/>
          <a:stretch/>
        </p:blipFill>
        <p:spPr bwMode="auto">
          <a:xfrm>
            <a:off x="9934042" y="3362004"/>
            <a:ext cx="1666875" cy="2113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695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9158">
        <p14:vortex dir="r"/>
      </p:transition>
    </mc:Choice>
    <mc:Fallback xmlns="">
      <p:transition spd="slow" advTm="91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pic>
        <p:nvPicPr>
          <p:cNvPr id="4" name="Рисунок 3" descr="http://linda6035.ucoz.ru/fokina_l-p-kotjat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49148" y="451266"/>
            <a:ext cx="5131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Выставка  домиков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кошек.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3558">
            <a:off x="1144990" y="1298875"/>
            <a:ext cx="2953902" cy="19692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45">
            <a:off x="2024288" y="3326118"/>
            <a:ext cx="2995905" cy="19972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763">
            <a:off x="7967677" y="1270072"/>
            <a:ext cx="3025211" cy="20168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655">
            <a:off x="7158591" y="3385117"/>
            <a:ext cx="2979442" cy="19862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7584" y="2440307"/>
            <a:ext cx="3135821" cy="209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1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496">
        <p14:vortex dir="r"/>
      </p:transition>
    </mc:Choice>
    <mc:Fallback xmlns="">
      <p:transition spd="slow" advTm="104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linda6035.ucoz.ru/fokina_l-p-kotjat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57898" y="68292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8243" y="1444487"/>
            <a:ext cx="65863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нимание!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911">
        <p14:vortex dir="r"/>
      </p:transition>
    </mc:Choice>
    <mc:Fallback xmlns="">
      <p:transition spd="slow" advTm="49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pic>
        <p:nvPicPr>
          <p:cNvPr id="4" name="Рисунок 3" descr="http://linda6035.ucoz.ru/fokina_l-p-kotjat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63"/>
            <a:ext cx="12192000" cy="69294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23900" y="241300"/>
            <a:ext cx="110744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почти в каждой семье живет кошка.     </a:t>
            </a:r>
          </a:p>
          <a:p>
            <a:pPr indent="180340" algn="just">
              <a:lnSpc>
                <a:spcPct val="150000"/>
              </a:lnSpc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У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большинства кошек в доме нет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indent="180340" algn="just">
              <a:lnSpc>
                <a:spcPct val="150000"/>
              </a:lnSpc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своего места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кошки спят где им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нравится, создавая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неудобства для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членов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</a:p>
          <a:p>
            <a:pPr indent="180340" algn="just">
              <a:lnSpc>
                <a:spcPct val="150000"/>
              </a:lnSpc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Если хозяева любят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кошечку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или котика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у их питомца обязательно есть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 маленькое жилище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Сделать дом для кошки своими руками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не трудно. И в этом вы сейчас убедитесь сами.</a:t>
            </a:r>
          </a:p>
          <a:p>
            <a:pPr indent="180340"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3" r="1357"/>
          <a:stretch/>
        </p:blipFill>
        <p:spPr>
          <a:xfrm>
            <a:off x="444500" y="451742"/>
            <a:ext cx="5161974" cy="31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7216">
        <p14:vortex dir="r"/>
      </p:transition>
    </mc:Choice>
    <mc:Fallback xmlns="">
      <p:transition spd="slow" advTm="172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pic>
        <p:nvPicPr>
          <p:cNvPr id="4" name="Рисунок 3" descr="http://linda6035.ucoz.ru/fokina_l-p-kotjat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28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491151" y="520075"/>
            <a:ext cx="6320705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изготовления домика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нам понадобятся: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7806">
            <a:off x="1423253" y="1874668"/>
            <a:ext cx="4224878" cy="28165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7403">
            <a:off x="6687714" y="1844989"/>
            <a:ext cx="4202750" cy="28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1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456">
        <p14:vortex dir="r"/>
      </p:transition>
    </mc:Choice>
    <mc:Fallback xmlns="">
      <p:transition spd="slow" advTm="84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pic>
        <p:nvPicPr>
          <p:cNvPr id="4" name="Рисунок 3" descr="http://linda6035.ucoz.ru/fokina_l-p-kotjat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3826" y="365126"/>
            <a:ext cx="10889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стороне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коробки будет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дверь, а на второй — одно окно или несколько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окон. Возьму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обведу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карандашом 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вырежу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ним окна 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двери.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98" y="1700392"/>
            <a:ext cx="2946018" cy="1964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5874">
            <a:off x="1346897" y="1957241"/>
            <a:ext cx="2879225" cy="19194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6758">
            <a:off x="8253855" y="1894573"/>
            <a:ext cx="2799732" cy="18664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052">
            <a:off x="7006218" y="3637185"/>
            <a:ext cx="2951922" cy="19679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8268">
            <a:off x="2484678" y="3694560"/>
            <a:ext cx="2767185" cy="184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8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003">
        <p14:vortex dir="r"/>
      </p:transition>
    </mc:Choice>
    <mc:Fallback xmlns="">
      <p:transition spd="slow" advTm="180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pic>
        <p:nvPicPr>
          <p:cNvPr id="4" name="Рисунок 3" descr="http://linda6035.ucoz.ru/fokina_l-p-kotjat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302">
            <a:off x="6144339" y="1781910"/>
            <a:ext cx="5078065" cy="33853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157">
            <a:off x="923143" y="937265"/>
            <a:ext cx="5297556" cy="353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0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26">
        <p14:vortex dir="r"/>
      </p:transition>
    </mc:Choice>
    <mc:Fallback xmlns="">
      <p:transition spd="slow" advTm="60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888" y="4522410"/>
            <a:ext cx="2945452" cy="1963635"/>
          </a:xfrm>
        </p:spPr>
      </p:pic>
      <p:pic>
        <p:nvPicPr>
          <p:cNvPr id="4" name="Рисунок 3" descr="http://linda6035.ucoz.ru/fokina_l-p-kotjat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59794"/>
            <a:ext cx="12191999" cy="69177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13101" y="775256"/>
            <a:ext cx="8140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Возьму скотч и склею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дно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коробки – это будет пол.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9545">
            <a:off x="897124" y="1649569"/>
            <a:ext cx="5038197" cy="335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7202">
            <a:off x="6589239" y="1717324"/>
            <a:ext cx="4834934" cy="322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740">
        <p14:vortex dir="r"/>
      </p:transition>
    </mc:Choice>
    <mc:Fallback xmlns="">
      <p:transition spd="slow" advTm="87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pic>
        <p:nvPicPr>
          <p:cNvPr id="4" name="Рисунок 3" descr="http://linda6035.ucoz.ru/fokina_l-p-kotjat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47700" y="477078"/>
            <a:ext cx="5143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 верха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сделаю крышу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загну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надежно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заклею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все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углы.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504225"/>
            <a:ext cx="5307337" cy="3538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961" y="668529"/>
            <a:ext cx="5307337" cy="35382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74295" y="4262737"/>
            <a:ext cx="5170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 картона вырежу кусок, накрою дом сверху – крыша готова.  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647">
        <p14:vortex dir="r"/>
      </p:transition>
    </mc:Choice>
    <mc:Fallback xmlns="">
      <p:transition spd="slow" advTm="106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5168348"/>
            <a:ext cx="1512921" cy="1008614"/>
          </a:xfrm>
        </p:spPr>
      </p:pic>
      <p:pic>
        <p:nvPicPr>
          <p:cNvPr id="4" name="Рисунок 3" descr="http://linda6035.ucoz.ru/fokina_l-p-kotjat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8786">
            <a:off x="5497196" y="1305556"/>
            <a:ext cx="5486400" cy="3657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4681">
            <a:off x="1806538" y="781586"/>
            <a:ext cx="2995475" cy="449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106">
        <p14:vortex dir="r"/>
      </p:transition>
    </mc:Choice>
    <mc:Fallback xmlns="">
      <p:transition spd="slow" advTm="51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pic>
        <p:nvPicPr>
          <p:cNvPr id="4" name="Рисунок 3" descr="http://linda6035.ucoz.ru/fokina_l-p-kotjat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869569" y="658574"/>
            <a:ext cx="7431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Теперь можно приступать к внешней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отделке дома.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157">
            <a:off x="757106" y="1675668"/>
            <a:ext cx="5012790" cy="33418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3150">
            <a:off x="6418128" y="1861130"/>
            <a:ext cx="4926778" cy="328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5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9698">
        <p14:vortex dir="r"/>
      </p:transition>
    </mc:Choice>
    <mc:Fallback xmlns="">
      <p:transition spd="slow" advTm="96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209</Words>
  <Application>Microsoft Office PowerPoint</Application>
  <PresentationFormat>Широкоэкранный</PresentationFormat>
  <Paragraphs>34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62</cp:revision>
  <dcterms:created xsi:type="dcterms:W3CDTF">2016-12-18T11:56:46Z</dcterms:created>
  <dcterms:modified xsi:type="dcterms:W3CDTF">2016-12-21T10:59:08Z</dcterms:modified>
</cp:coreProperties>
</file>