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1" r:id="rId4"/>
    <p:sldId id="270" r:id="rId5"/>
    <p:sldId id="267" r:id="rId6"/>
    <p:sldId id="268" r:id="rId7"/>
    <p:sldId id="260" r:id="rId8"/>
    <p:sldId id="269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9A9B-4859-449C-B3D7-7B577FEF71CE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BE2D-D8C2-4759-A48A-4464D1BB0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7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BE2D-D8C2-4759-A48A-4464D1BB0C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3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1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6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2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6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0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7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1A31-E1D3-4C50-BD71-B5FEF09C95C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EC7F-E27E-4F1D-BE54-17CFB4AE5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maglamura.com/wp-content/uploads/2015/02/119402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2800" y="4127500"/>
            <a:ext cx="756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ВОЕННЫЕ ПРОФЕСИИ</a:t>
            </a:r>
            <a:endParaRPr lang="ru-RU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24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usfotomuz.ru/uploads/images/a/r/m/armija_ja_sluzhu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7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s621620.vk.me/v621620497/11fb5/-xoIMe2nD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406"/>
            <a:ext cx="4370387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img2.vashgorod.ru/uploads/images/news/t5/f6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9" y="4491589"/>
            <a:ext cx="355599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v7.bg/pictures/sogi264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79" y="3550038"/>
            <a:ext cx="5880821" cy="33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bm.md/i/news/38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9" y="843033"/>
            <a:ext cx="5245099" cy="35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adinage1.files.wordpress.com/2015/04/russia_parade_rehearsa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23" y="688099"/>
            <a:ext cx="5420077" cy="32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41768"/>
            <a:ext cx="580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СТРОЕВАЯ ПОДГОТОВКА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52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1602" y="0"/>
            <a:ext cx="62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ФИЗИЧЕСКАЯ ПОДГОТОВКА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http://armiyahelp.ru/wp-content/uploads/2016/12/armejskij-rasporyadok-dnya-budut-li-kakie-to-izmeneniya-v-2017-god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902756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raphnet.ru/images/331696_armiya-zaryad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95" y="0"/>
            <a:ext cx="4572560" cy="34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s419925.vk.me/v419925529/5b18/hb5rEgpgPo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127375"/>
            <a:ext cx="57531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1" y="767928"/>
            <a:ext cx="1893564" cy="18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1768"/>
            <a:ext cx="798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ВОЕННАЯ ПРОФЕССИЯ – РАЗВЕДЧИК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cs622026.vk.me/v622026030/3fe9a/K61GlaGZV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88100"/>
            <a:ext cx="4657725" cy="28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gae.ru/uploads/posts/2012-10/1350450878_spetsn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55" y="730766"/>
            <a:ext cx="4568345" cy="30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drvdv.ru/wp-content/uploads/2012/11/img_selk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17387"/>
            <a:ext cx="4445000" cy="29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orage.surfingbird.ru/l/15/1/16/10/r2_cs614916.vk.me_0iI0ngj_pFw_e185c1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55" y="3854381"/>
            <a:ext cx="4502344" cy="30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opnews24.ru/uploads/posts/2014-11/1415153798_voennyy-razvedch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92" y="1511300"/>
            <a:ext cx="4200354" cy="29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1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ou-plakat.ru/userfiles/product-img/baseimg/2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64" y="2609119"/>
            <a:ext cx="26955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militaryrussia.ru/i/284/524/n2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39" y="3733651"/>
            <a:ext cx="4329286" cy="30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iapanorama.ru/wp-content/uploads/2014/02/pil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68" y="780538"/>
            <a:ext cx="4225925" cy="27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41768"/>
            <a:ext cx="72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ПРОФЕССИЯ – ВОЕННЫЙ ЛЕТЧИК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ttps://ds04.infourok.ru/uploads/ex/0b8c/0002b723-e1870530/1/hello_html_m636f9d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6" y="3616818"/>
            <a:ext cx="47720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nevsepic.com.ua/uploads/posts/2011-10/1318761772_sukhoi-su-27_v2-16_www.nevsepic.com.u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7" y="688099"/>
            <a:ext cx="4169964" cy="28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7" y="939811"/>
            <a:ext cx="2255214" cy="13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img2.ntv.ru/home/news/20140814/sv_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92" y="3876765"/>
            <a:ext cx="5164507" cy="29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" y="401511"/>
            <a:ext cx="4169737" cy="3108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7642" y="-117743"/>
            <a:ext cx="511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ПРОФЕССИЯ – ВОЕННЫЙ СВЯЗИСТ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4" name="Picture 6" descr="http://trcvr.ru/wp-content/uploads/2016/04/7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80" y="165100"/>
            <a:ext cx="2965815" cy="44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00.yaplakal.com/pics/pics_original/2/5/8/28888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6" y="3365500"/>
            <a:ext cx="455506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attlebrotherhood.ru/wp-content/uploads/2015/10/IMG_7096_ejw_1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88" y="528821"/>
            <a:ext cx="4181311" cy="28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37" y="4916213"/>
            <a:ext cx="167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souts.ru/uploads/images/u_2/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ia56.ru/uploads/posts/820x460_tr/35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" y="4189470"/>
            <a:ext cx="4756944" cy="266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00.yaplakal.com/pics/pics_original/9/1/2/3469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44" y="4196358"/>
            <a:ext cx="3548856" cy="266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avepic.ru/435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95" y="1523008"/>
            <a:ext cx="3736249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c.pics.livejournal.com/olegkir2002/63066480/30868/30868_9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01600"/>
            <a:ext cx="4556125" cy="34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1458" y="165973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НА КУХНЕ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Rh58jwn3Q4g/VsQqb7NHUKI/AAAAAAAACKA/Gf0-bndHN-A/s1600/80999ab8d51411e49d0274d4352ba423_8b255c7dd55911e49d0274d4352ba423-48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76148"/>
            <a:ext cx="2155825" cy="28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media.publika.md/ru/image/201505/full/original_0367cd7fa24633d78eabce992c3ddc8a_41042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23165"/>
            <a:ext cx="5546725" cy="31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mtdata.ru/u22/photo191B/20377582160-0/hu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31899"/>
            <a:ext cx="4594225" cy="30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1050" y="0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ПРОФЕССИЯ – ТАНКИСТ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80" name="Picture 8" descr="http://kartik.ru/img/kartinki-dlya-detey/tankist-kartinki-dlya-detey/tankist-kartinki-dlya-detey-1063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514932"/>
            <a:ext cx="4953000" cy="32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mtdata.ru/u5/photo94F0/20848681618-0/orig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380398"/>
            <a:ext cx="5149850" cy="34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55" y="5852251"/>
            <a:ext cx="1465263" cy="6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telkot.ru/upload/21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48" y="107959"/>
            <a:ext cx="1409473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xn--80aeel8aficdn.xn--p1ai/sites/default/files/newsimgs/%D0%97%D0%B0%D1%80%D0%BD%D0%B8%D1%86%D0%B0%20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7" y="107959"/>
            <a:ext cx="4581525" cy="30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ovorossia-novosti.com/wp-content/uploads/2015/05/07ff690c716229c193245251370c76f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83" y="3343664"/>
            <a:ext cx="4518676" cy="33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79859" y="0"/>
            <a:ext cx="641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ПРОФЕССИЯ – ВОЕННЫЙ ВРАЧ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6" name="Picture 6" descr="http://i.mr7.ru/photos/2011/06/640x480_NuoPD9lGzK6o70Li9sq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96" y="3407992"/>
            <a:ext cx="4867331" cy="32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pk.name/file/img/military_medic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60" y="646501"/>
            <a:ext cx="3890138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</Words>
  <Application>Microsoft Office PowerPoint</Application>
  <PresentationFormat>Широкоэкранный</PresentationFormat>
  <Paragraphs>10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36</cp:revision>
  <dcterms:created xsi:type="dcterms:W3CDTF">2016-02-16T18:36:09Z</dcterms:created>
  <dcterms:modified xsi:type="dcterms:W3CDTF">2017-02-28T19:02:24Z</dcterms:modified>
</cp:coreProperties>
</file>